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4" r:id="rId5"/>
    <p:sldId id="295" r:id="rId6"/>
    <p:sldId id="297" r:id="rId7"/>
    <p:sldId id="296" r:id="rId8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8CF"/>
    <a:srgbClr val="0D4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982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7F8A-B775-4674-A4CD-7CCE4EA7CB00}" type="datetimeFigureOut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1E29-565F-48D3-A08D-BC6FD9BFA0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3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8DDD-9F68-455D-B405-2169DA724339}" type="datetimeFigureOut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9EC9-E7C3-4793-9012-478A823E08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werpoint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2A0-E740-46FF-AA69-29E29D64E67E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7317-EEC1-4FC6-96A8-7546541FF384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D4A0-8D7B-4FC4-9ACE-D23C4DA89E1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4ABE-EFE4-49DE-8CF3-17B4D194D4A5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5236-1247-41A9-BA4D-1E502F42893D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668E-EF19-4D3D-A4BD-20E51D38BCF0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0E90-433F-48AB-AC9B-95B63BE51BE8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C44-BE7B-4B9C-93D0-9BD8C7688DD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F93C-2D76-4C77-8FFA-FC94B3350AB0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07904" y="12687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97EF-2609-448C-97EC-8CCE7E9AEA2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1EB6-082C-42F0-83FD-BEA578A56D0B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owerpoint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B8CB-B728-4708-8F4F-4DBA44838B9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92288" y="4293096"/>
            <a:ext cx="6516216" cy="1224136"/>
          </a:xfrm>
        </p:spPr>
        <p:txBody>
          <a:bodyPr>
            <a:normAutofit/>
          </a:bodyPr>
          <a:lstStyle/>
          <a:p>
            <a:r>
              <a:rPr lang="tr-TR" b="1" dirty="0" smtClean="0"/>
              <a:t>SİSTEM ODASI YERİ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5793166" y="3501008"/>
            <a:ext cx="319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Yenilik ve Eğitim Teknolojileri</a:t>
            </a:r>
          </a:p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Genel Müdürlüğü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779912" y="630932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2014 </a:t>
            </a:r>
            <a:endParaRPr lang="tr-TR" b="1" i="1" dirty="0" smtClean="0">
              <a:solidFill>
                <a:schemeClr val="bg1"/>
              </a:solidFill>
            </a:endParaRPr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03800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 basma riski olmayan, su borusu </a:t>
            </a:r>
            <a:r>
              <a:rPr lang="tr-TR" dirty="0" err="1" smtClean="0"/>
              <a:t>vb</a:t>
            </a:r>
            <a:r>
              <a:rPr lang="tr-TR" dirty="0" smtClean="0"/>
              <a:t>, kalorifer ana geçişi olmayacak</a:t>
            </a:r>
          </a:p>
          <a:p>
            <a:r>
              <a:rPr lang="tr-TR" dirty="0" smtClean="0"/>
              <a:t>Zemin kat, bodrum kat olmayacak</a:t>
            </a:r>
          </a:p>
          <a:p>
            <a:r>
              <a:rPr lang="tr-TR" dirty="0" smtClean="0"/>
              <a:t>Okulun kat geçişleri, ana elektrik panosuna geçişin uygun olduğu</a:t>
            </a:r>
          </a:p>
          <a:p>
            <a:r>
              <a:rPr lang="tr-TR" dirty="0" smtClean="0"/>
              <a:t>Kablo ağ geçişi için okulun mümkünse ortasında, uzun binalarda 80 metreden fazla  kablo geçişi olmayacak, en uzun yer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37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97894"/>
              </p:ext>
            </p:extLst>
          </p:nvPr>
        </p:nvGraphicFramePr>
        <p:xfrm>
          <a:off x="467544" y="764704"/>
          <a:ext cx="8029575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29372" imgH="5676720" progId="AcroExch.Document.7">
                  <p:embed/>
                </p:oleObj>
              </mc:Choice>
              <mc:Fallback>
                <p:oleObj name="Acrobat Document" r:id="rId3" imgW="8029372" imgH="567672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764704"/>
                        <a:ext cx="8029575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16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Kapalı en az 6 m2 çevresi duvarla çevrili</a:t>
            </a:r>
          </a:p>
          <a:p>
            <a:r>
              <a:rPr lang="tr-TR" dirty="0"/>
              <a:t>İnsan giriş-çıkışı, kalması olmayacak</a:t>
            </a:r>
          </a:p>
          <a:p>
            <a:r>
              <a:rPr lang="tr-TR" dirty="0"/>
              <a:t>Havalandırma amacıyla cam ve havalandırmaya uygun, fan takılabilecek,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1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0174D3A9199E9468B00C0975BF03339" ma:contentTypeVersion="0" ma:contentTypeDescription="Yeni belge oluşturun." ma:contentTypeScope="" ma:versionID="e8cdba95cbbd893b037d85e6a42a10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095ecd7aea3e31838633d5a04a19c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040FD-53CC-4B9D-AACA-DF37838D4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E585C-6523-4894-AB30-C0B7A21F144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938240-6CCE-4630-AA2C-74E0CEBEC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Ekran Gösterisi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Ofis Teması</vt:lpstr>
      <vt:lpstr>Adobe Acrobat Document</vt:lpstr>
      <vt:lpstr>SİSTEM ODASI YERİ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2012-12-21T22:52:41Z</dcterms:created>
  <dcterms:modified xsi:type="dcterms:W3CDTF">2014-01-20T09:38:22Z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0x01010010174D3A9199E9468B00C0975BF03339</vt:lpwstr>
  </property>
</Properties>
</file>