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7"/>
  </p:notesMasterIdLst>
  <p:handoutMasterIdLst>
    <p:handoutMasterId r:id="rId18"/>
  </p:handoutMasterIdLst>
  <p:sldIdLst>
    <p:sldId id="294" r:id="rId5"/>
    <p:sldId id="296" r:id="rId6"/>
    <p:sldId id="299" r:id="rId7"/>
    <p:sldId id="297" r:id="rId8"/>
    <p:sldId id="298" r:id="rId9"/>
    <p:sldId id="401" r:id="rId10"/>
    <p:sldId id="402" r:id="rId11"/>
    <p:sldId id="396" r:id="rId12"/>
    <p:sldId id="407" r:id="rId13"/>
    <p:sldId id="387" r:id="rId14"/>
    <p:sldId id="388" r:id="rId15"/>
    <p:sldId id="389" r:id="rId16"/>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991"/>
    <a:srgbClr val="136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82" autoAdjust="0"/>
    <p:restoredTop sz="94660"/>
  </p:normalViewPr>
  <p:slideViewPr>
    <p:cSldViewPr>
      <p:cViewPr>
        <p:scale>
          <a:sx n="100" d="100"/>
          <a:sy n="100" d="100"/>
        </p:scale>
        <p:origin x="-156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923757-DACF-44D7-BADC-A3C77982D0C1}" type="doc">
      <dgm:prSet loTypeId="urn:microsoft.com/office/officeart/2005/8/layout/hList7#1" loCatId="relationship" qsTypeId="urn:microsoft.com/office/officeart/2005/8/quickstyle/3d2" qsCatId="3D" csTypeId="urn:microsoft.com/office/officeart/2005/8/colors/accent1_2" csCatId="accent1" phldr="1"/>
      <dgm:spPr/>
    </dgm:pt>
    <dgm:pt modelId="{C6F4DDA7-4AF4-409F-B36D-8A0D8D1B74EC}">
      <dgm:prSet phldrT="[Metin]" custT="1"/>
      <dgm:spPr/>
      <dgm:t>
        <a:bodyPr/>
        <a:lstStyle/>
        <a:p>
          <a:r>
            <a:rPr lang="tr-TR" sz="2000" b="1" dirty="0" smtClean="0">
              <a:latin typeface="Calibri" pitchFamily="34" charset="0"/>
              <a:cs typeface="Calibri" pitchFamily="34" charset="0"/>
            </a:rPr>
            <a:t>Okul Yerel Ağının (LAN) Kurulması</a:t>
          </a:r>
          <a:endParaRPr lang="tr-TR" sz="2000" b="1" dirty="0">
            <a:latin typeface="Calibri" pitchFamily="34" charset="0"/>
            <a:cs typeface="Calibri" pitchFamily="34" charset="0"/>
          </a:endParaRPr>
        </a:p>
      </dgm:t>
    </dgm:pt>
    <dgm:pt modelId="{17E91500-4706-4BC2-AA49-B1817AB71AAF}" type="parTrans" cxnId="{9869620F-F964-4166-BB81-304A1963AE4E}">
      <dgm:prSet/>
      <dgm:spPr/>
      <dgm:t>
        <a:bodyPr/>
        <a:lstStyle/>
        <a:p>
          <a:endParaRPr lang="tr-TR"/>
        </a:p>
      </dgm:t>
    </dgm:pt>
    <dgm:pt modelId="{260A4651-3A29-434F-8EA4-5FF68474FECE}" type="sibTrans" cxnId="{9869620F-F964-4166-BB81-304A1963AE4E}">
      <dgm:prSet/>
      <dgm:spPr/>
      <dgm:t>
        <a:bodyPr/>
        <a:lstStyle/>
        <a:p>
          <a:endParaRPr lang="tr-TR"/>
        </a:p>
      </dgm:t>
    </dgm:pt>
    <dgm:pt modelId="{6D62C999-8193-46ED-82DD-E7D6F7F6F1F5}">
      <dgm:prSet phldrT="[Metin]" custT="1"/>
      <dgm:spPr/>
      <dgm:t>
        <a:bodyPr/>
        <a:lstStyle/>
        <a:p>
          <a:r>
            <a:rPr lang="tr-TR" sz="2000" b="1" dirty="0" smtClean="0">
              <a:latin typeface="Calibri" pitchFamily="34" charset="0"/>
              <a:cs typeface="Calibri" pitchFamily="34" charset="0"/>
            </a:rPr>
            <a:t>İntranet/İnternet Erişiminin Sağlanması</a:t>
          </a:r>
          <a:endParaRPr lang="tr-TR" sz="2000" b="1" dirty="0">
            <a:latin typeface="Calibri" pitchFamily="34" charset="0"/>
            <a:cs typeface="Calibri" pitchFamily="34" charset="0"/>
          </a:endParaRPr>
        </a:p>
      </dgm:t>
    </dgm:pt>
    <dgm:pt modelId="{ED600B61-A264-4C7F-BB7E-F8C94472F02F}" type="parTrans" cxnId="{F666FFC6-C62B-4CBA-84DA-1CA7AF5C7080}">
      <dgm:prSet/>
      <dgm:spPr/>
      <dgm:t>
        <a:bodyPr/>
        <a:lstStyle/>
        <a:p>
          <a:endParaRPr lang="tr-TR"/>
        </a:p>
      </dgm:t>
    </dgm:pt>
    <dgm:pt modelId="{89F3F42A-1025-4AB8-BBDC-0BE928808050}" type="sibTrans" cxnId="{F666FFC6-C62B-4CBA-84DA-1CA7AF5C7080}">
      <dgm:prSet/>
      <dgm:spPr/>
      <dgm:t>
        <a:bodyPr/>
        <a:lstStyle/>
        <a:p>
          <a:endParaRPr lang="tr-TR"/>
        </a:p>
      </dgm:t>
    </dgm:pt>
    <dgm:pt modelId="{EA0D539E-9FEE-43D2-ACE9-8C8C4071D522}">
      <dgm:prSet phldrT="[Metin]" custT="1"/>
      <dgm:spPr/>
      <dgm:t>
        <a:bodyPr/>
        <a:lstStyle/>
        <a:p>
          <a:r>
            <a:rPr lang="tr-TR" sz="2000" b="1" dirty="0" smtClean="0">
              <a:latin typeface="Calibri" pitchFamily="34" charset="0"/>
              <a:cs typeface="Calibri" pitchFamily="34" charset="0"/>
            </a:rPr>
            <a:t>E-İçeriklerin Sunulacağı Veri Merkezinin Kurulması</a:t>
          </a:r>
          <a:endParaRPr lang="tr-TR" sz="2000" b="1" dirty="0">
            <a:latin typeface="Calibri" pitchFamily="34" charset="0"/>
            <a:cs typeface="Calibri" pitchFamily="34" charset="0"/>
          </a:endParaRPr>
        </a:p>
      </dgm:t>
    </dgm:pt>
    <dgm:pt modelId="{DA36EAA4-D61D-4821-BD2D-04FC9F6F2277}" type="parTrans" cxnId="{A604CB04-E6F4-4FDB-9585-2275691F4AA4}">
      <dgm:prSet/>
      <dgm:spPr/>
      <dgm:t>
        <a:bodyPr/>
        <a:lstStyle/>
        <a:p>
          <a:endParaRPr lang="tr-TR"/>
        </a:p>
      </dgm:t>
    </dgm:pt>
    <dgm:pt modelId="{1C98E62E-F3BB-49C9-A6B4-F046FE02F309}" type="sibTrans" cxnId="{A604CB04-E6F4-4FDB-9585-2275691F4AA4}">
      <dgm:prSet/>
      <dgm:spPr/>
      <dgm:t>
        <a:bodyPr/>
        <a:lstStyle/>
        <a:p>
          <a:endParaRPr lang="tr-TR"/>
        </a:p>
      </dgm:t>
    </dgm:pt>
    <dgm:pt modelId="{5A376B95-D32B-4F04-8CAF-C1A97551BE4B}" type="pres">
      <dgm:prSet presAssocID="{17923757-DACF-44D7-BADC-A3C77982D0C1}" presName="Name0" presStyleCnt="0">
        <dgm:presLayoutVars>
          <dgm:dir/>
          <dgm:resizeHandles val="exact"/>
        </dgm:presLayoutVars>
      </dgm:prSet>
      <dgm:spPr/>
    </dgm:pt>
    <dgm:pt modelId="{3D5D9FDA-7875-4DFF-89F5-0D50AB2C1961}" type="pres">
      <dgm:prSet presAssocID="{17923757-DACF-44D7-BADC-A3C77982D0C1}" presName="fgShape" presStyleLbl="fgShp" presStyleIdx="0" presStyleCnt="1" custScaleX="74728"/>
      <dgm:spPr/>
    </dgm:pt>
    <dgm:pt modelId="{79A2ED50-CC28-4587-A435-AF93EA7E2333}" type="pres">
      <dgm:prSet presAssocID="{17923757-DACF-44D7-BADC-A3C77982D0C1}" presName="linComp" presStyleCnt="0"/>
      <dgm:spPr/>
    </dgm:pt>
    <dgm:pt modelId="{F86DE73C-A5E2-499F-A548-98F994983D5B}" type="pres">
      <dgm:prSet presAssocID="{C6F4DDA7-4AF4-409F-B36D-8A0D8D1B74EC}" presName="compNode" presStyleCnt="0"/>
      <dgm:spPr/>
    </dgm:pt>
    <dgm:pt modelId="{E2E49954-96B8-453F-A342-E9D9098D5CCC}" type="pres">
      <dgm:prSet presAssocID="{C6F4DDA7-4AF4-409F-B36D-8A0D8D1B74EC}" presName="bkgdShape" presStyleLbl="node1" presStyleIdx="0" presStyleCnt="3" custLinFactNeighborX="-3253"/>
      <dgm:spPr/>
      <dgm:t>
        <a:bodyPr/>
        <a:lstStyle/>
        <a:p>
          <a:endParaRPr lang="tr-TR"/>
        </a:p>
      </dgm:t>
    </dgm:pt>
    <dgm:pt modelId="{D08346C9-9A28-4CB5-B6C1-0FA1AA56ACF5}" type="pres">
      <dgm:prSet presAssocID="{C6F4DDA7-4AF4-409F-B36D-8A0D8D1B74EC}" presName="nodeTx" presStyleLbl="node1" presStyleIdx="0" presStyleCnt="3">
        <dgm:presLayoutVars>
          <dgm:bulletEnabled val="1"/>
        </dgm:presLayoutVars>
      </dgm:prSet>
      <dgm:spPr/>
      <dgm:t>
        <a:bodyPr/>
        <a:lstStyle/>
        <a:p>
          <a:endParaRPr lang="tr-TR"/>
        </a:p>
      </dgm:t>
    </dgm:pt>
    <dgm:pt modelId="{F676263B-1DDC-44C5-BDC9-9A6768922D6C}" type="pres">
      <dgm:prSet presAssocID="{C6F4DDA7-4AF4-409F-B36D-8A0D8D1B74EC}" presName="invisiNode" presStyleLbl="node1" presStyleIdx="0" presStyleCnt="3"/>
      <dgm:spPr/>
    </dgm:pt>
    <dgm:pt modelId="{C9EB99E3-1AA5-4479-8E8B-A13AE5D411E0}" type="pres">
      <dgm:prSet presAssocID="{C6F4DDA7-4AF4-409F-B36D-8A0D8D1B74EC}" presName="imagNode" presStyleLbl="fgImgPlace1" presStyleIdx="0" presStyleCnt="3" custScaleX="109612" custScaleY="110090"/>
      <dgm:spPr>
        <a:blipFill rotWithShape="0">
          <a:blip xmlns:r="http://schemas.openxmlformats.org/officeDocument/2006/relationships" r:embed="rId1"/>
          <a:stretch>
            <a:fillRect/>
          </a:stretch>
        </a:blipFill>
      </dgm:spPr>
    </dgm:pt>
    <dgm:pt modelId="{40D4DA50-CBF8-4B3E-BBA6-CFC1FE1E02BF}" type="pres">
      <dgm:prSet presAssocID="{260A4651-3A29-434F-8EA4-5FF68474FECE}" presName="sibTrans" presStyleLbl="sibTrans2D1" presStyleIdx="0" presStyleCnt="0"/>
      <dgm:spPr/>
      <dgm:t>
        <a:bodyPr/>
        <a:lstStyle/>
        <a:p>
          <a:endParaRPr lang="tr-TR"/>
        </a:p>
      </dgm:t>
    </dgm:pt>
    <dgm:pt modelId="{5C59B299-10D0-4FF0-B8C8-39E324CBAA37}" type="pres">
      <dgm:prSet presAssocID="{6D62C999-8193-46ED-82DD-E7D6F7F6F1F5}" presName="compNode" presStyleCnt="0"/>
      <dgm:spPr/>
    </dgm:pt>
    <dgm:pt modelId="{A06038C2-36F1-468F-94FB-298A3E4C2F20}" type="pres">
      <dgm:prSet presAssocID="{6D62C999-8193-46ED-82DD-E7D6F7F6F1F5}" presName="bkgdShape" presStyleLbl="node1" presStyleIdx="1" presStyleCnt="3"/>
      <dgm:spPr/>
      <dgm:t>
        <a:bodyPr/>
        <a:lstStyle/>
        <a:p>
          <a:endParaRPr lang="tr-TR"/>
        </a:p>
      </dgm:t>
    </dgm:pt>
    <dgm:pt modelId="{8A8456A0-2619-4B0F-891D-D82DCDBFA7FB}" type="pres">
      <dgm:prSet presAssocID="{6D62C999-8193-46ED-82DD-E7D6F7F6F1F5}" presName="nodeTx" presStyleLbl="node1" presStyleIdx="1" presStyleCnt="3">
        <dgm:presLayoutVars>
          <dgm:bulletEnabled val="1"/>
        </dgm:presLayoutVars>
      </dgm:prSet>
      <dgm:spPr/>
      <dgm:t>
        <a:bodyPr/>
        <a:lstStyle/>
        <a:p>
          <a:endParaRPr lang="tr-TR"/>
        </a:p>
      </dgm:t>
    </dgm:pt>
    <dgm:pt modelId="{F038CF75-FB3F-4919-A5A3-E830E776F72A}" type="pres">
      <dgm:prSet presAssocID="{6D62C999-8193-46ED-82DD-E7D6F7F6F1F5}" presName="invisiNode" presStyleLbl="node1" presStyleIdx="1" presStyleCnt="3"/>
      <dgm:spPr/>
    </dgm:pt>
    <dgm:pt modelId="{4CE63BD7-77A6-4947-A531-42BD4B25AB0D}" type="pres">
      <dgm:prSet presAssocID="{6D62C999-8193-46ED-82DD-E7D6F7F6F1F5}" presName="imagNode" presStyleLbl="fgImgPlace1" presStyleIdx="1" presStyleCnt="3" custScaleX="127701" custScaleY="113387"/>
      <dgm:spPr>
        <a:blipFill rotWithShape="0">
          <a:blip xmlns:r="http://schemas.openxmlformats.org/officeDocument/2006/relationships" r:embed="rId2"/>
          <a:stretch>
            <a:fillRect/>
          </a:stretch>
        </a:blipFill>
      </dgm:spPr>
    </dgm:pt>
    <dgm:pt modelId="{E3918FE7-583F-4A6F-8B99-A551089037E6}" type="pres">
      <dgm:prSet presAssocID="{89F3F42A-1025-4AB8-BBDC-0BE928808050}" presName="sibTrans" presStyleLbl="sibTrans2D1" presStyleIdx="0" presStyleCnt="0"/>
      <dgm:spPr/>
      <dgm:t>
        <a:bodyPr/>
        <a:lstStyle/>
        <a:p>
          <a:endParaRPr lang="tr-TR"/>
        </a:p>
      </dgm:t>
    </dgm:pt>
    <dgm:pt modelId="{7817F931-988F-4793-8073-94F82EF541E1}" type="pres">
      <dgm:prSet presAssocID="{EA0D539E-9FEE-43D2-ACE9-8C8C4071D522}" presName="compNode" presStyleCnt="0"/>
      <dgm:spPr/>
    </dgm:pt>
    <dgm:pt modelId="{E58F2AF5-056C-498D-9874-4C63E1B2CABE}" type="pres">
      <dgm:prSet presAssocID="{EA0D539E-9FEE-43D2-ACE9-8C8C4071D522}" presName="bkgdShape" presStyleLbl="node1" presStyleIdx="2" presStyleCnt="3"/>
      <dgm:spPr/>
      <dgm:t>
        <a:bodyPr/>
        <a:lstStyle/>
        <a:p>
          <a:endParaRPr lang="tr-TR"/>
        </a:p>
      </dgm:t>
    </dgm:pt>
    <dgm:pt modelId="{9FB472B9-CCF9-42A2-83C2-D9446C3745C6}" type="pres">
      <dgm:prSet presAssocID="{EA0D539E-9FEE-43D2-ACE9-8C8C4071D522}" presName="nodeTx" presStyleLbl="node1" presStyleIdx="2" presStyleCnt="3">
        <dgm:presLayoutVars>
          <dgm:bulletEnabled val="1"/>
        </dgm:presLayoutVars>
      </dgm:prSet>
      <dgm:spPr/>
      <dgm:t>
        <a:bodyPr/>
        <a:lstStyle/>
        <a:p>
          <a:endParaRPr lang="tr-TR"/>
        </a:p>
      </dgm:t>
    </dgm:pt>
    <dgm:pt modelId="{43BE1914-3CD7-45DB-ACD4-957F77EB9508}" type="pres">
      <dgm:prSet presAssocID="{EA0D539E-9FEE-43D2-ACE9-8C8C4071D522}" presName="invisiNode" presStyleLbl="node1" presStyleIdx="2" presStyleCnt="3"/>
      <dgm:spPr/>
    </dgm:pt>
    <dgm:pt modelId="{9D09C722-7AA4-4E0F-9855-70F86D1788E0}" type="pres">
      <dgm:prSet presAssocID="{EA0D539E-9FEE-43D2-ACE9-8C8C4071D522}" presName="imagNode" presStyleLbl="fgImgPlace1" presStyleIdx="2" presStyleCnt="3" custScaleX="124507" custScaleY="110089"/>
      <dgm:spPr>
        <a:blipFill rotWithShape="0">
          <a:blip xmlns:r="http://schemas.openxmlformats.org/officeDocument/2006/relationships" r:embed="rId3"/>
          <a:stretch>
            <a:fillRect/>
          </a:stretch>
        </a:blipFill>
      </dgm:spPr>
    </dgm:pt>
  </dgm:ptLst>
  <dgm:cxnLst>
    <dgm:cxn modelId="{61A9158F-22FE-40D6-AEBE-01E9389764F8}" type="presOf" srcId="{260A4651-3A29-434F-8EA4-5FF68474FECE}" destId="{40D4DA50-CBF8-4B3E-BBA6-CFC1FE1E02BF}" srcOrd="0" destOrd="0" presId="urn:microsoft.com/office/officeart/2005/8/layout/hList7#1"/>
    <dgm:cxn modelId="{5EA48E7F-E45F-4AE2-88D0-4C4C97DFB44A}" type="presOf" srcId="{C6F4DDA7-4AF4-409F-B36D-8A0D8D1B74EC}" destId="{E2E49954-96B8-453F-A342-E9D9098D5CCC}" srcOrd="0" destOrd="0" presId="urn:microsoft.com/office/officeart/2005/8/layout/hList7#1"/>
    <dgm:cxn modelId="{A604CB04-E6F4-4FDB-9585-2275691F4AA4}" srcId="{17923757-DACF-44D7-BADC-A3C77982D0C1}" destId="{EA0D539E-9FEE-43D2-ACE9-8C8C4071D522}" srcOrd="2" destOrd="0" parTransId="{DA36EAA4-D61D-4821-BD2D-04FC9F6F2277}" sibTransId="{1C98E62E-F3BB-49C9-A6B4-F046FE02F309}"/>
    <dgm:cxn modelId="{9869620F-F964-4166-BB81-304A1963AE4E}" srcId="{17923757-DACF-44D7-BADC-A3C77982D0C1}" destId="{C6F4DDA7-4AF4-409F-B36D-8A0D8D1B74EC}" srcOrd="0" destOrd="0" parTransId="{17E91500-4706-4BC2-AA49-B1817AB71AAF}" sibTransId="{260A4651-3A29-434F-8EA4-5FF68474FECE}"/>
    <dgm:cxn modelId="{7D8DD565-D05F-47D3-9332-2CFD54B64761}" type="presOf" srcId="{17923757-DACF-44D7-BADC-A3C77982D0C1}" destId="{5A376B95-D32B-4F04-8CAF-C1A97551BE4B}" srcOrd="0" destOrd="0" presId="urn:microsoft.com/office/officeart/2005/8/layout/hList7#1"/>
    <dgm:cxn modelId="{512E7BA7-1447-4E25-8E6F-6B1FECE98733}" type="presOf" srcId="{89F3F42A-1025-4AB8-BBDC-0BE928808050}" destId="{E3918FE7-583F-4A6F-8B99-A551089037E6}" srcOrd="0" destOrd="0" presId="urn:microsoft.com/office/officeart/2005/8/layout/hList7#1"/>
    <dgm:cxn modelId="{F666FFC6-C62B-4CBA-84DA-1CA7AF5C7080}" srcId="{17923757-DACF-44D7-BADC-A3C77982D0C1}" destId="{6D62C999-8193-46ED-82DD-E7D6F7F6F1F5}" srcOrd="1" destOrd="0" parTransId="{ED600B61-A264-4C7F-BB7E-F8C94472F02F}" sibTransId="{89F3F42A-1025-4AB8-BBDC-0BE928808050}"/>
    <dgm:cxn modelId="{82F5567F-964A-43FB-8708-E10CE6987EBA}" type="presOf" srcId="{6D62C999-8193-46ED-82DD-E7D6F7F6F1F5}" destId="{A06038C2-36F1-468F-94FB-298A3E4C2F20}" srcOrd="0" destOrd="0" presId="urn:microsoft.com/office/officeart/2005/8/layout/hList7#1"/>
    <dgm:cxn modelId="{AB4B0776-02C2-4C5C-AEE9-D8F2E64DCFD9}" type="presOf" srcId="{EA0D539E-9FEE-43D2-ACE9-8C8C4071D522}" destId="{9FB472B9-CCF9-42A2-83C2-D9446C3745C6}" srcOrd="1" destOrd="0" presId="urn:microsoft.com/office/officeart/2005/8/layout/hList7#1"/>
    <dgm:cxn modelId="{7BD7B4D6-6616-46A7-BE66-EE1D6AE12C81}" type="presOf" srcId="{6D62C999-8193-46ED-82DD-E7D6F7F6F1F5}" destId="{8A8456A0-2619-4B0F-891D-D82DCDBFA7FB}" srcOrd="1" destOrd="0" presId="urn:microsoft.com/office/officeart/2005/8/layout/hList7#1"/>
    <dgm:cxn modelId="{8258AAC8-545E-4662-BC50-7AC5DE8C069C}" type="presOf" srcId="{EA0D539E-9FEE-43D2-ACE9-8C8C4071D522}" destId="{E58F2AF5-056C-498D-9874-4C63E1B2CABE}" srcOrd="0" destOrd="0" presId="urn:microsoft.com/office/officeart/2005/8/layout/hList7#1"/>
    <dgm:cxn modelId="{D94B8338-DC61-449D-B6EB-8B21E78F90CB}" type="presOf" srcId="{C6F4DDA7-4AF4-409F-B36D-8A0D8D1B74EC}" destId="{D08346C9-9A28-4CB5-B6C1-0FA1AA56ACF5}" srcOrd="1" destOrd="0" presId="urn:microsoft.com/office/officeart/2005/8/layout/hList7#1"/>
    <dgm:cxn modelId="{8C55E068-DF97-4ADE-8021-207D0A970F1C}" type="presParOf" srcId="{5A376B95-D32B-4F04-8CAF-C1A97551BE4B}" destId="{3D5D9FDA-7875-4DFF-89F5-0D50AB2C1961}" srcOrd="0" destOrd="0" presId="urn:microsoft.com/office/officeart/2005/8/layout/hList7#1"/>
    <dgm:cxn modelId="{05843CEA-59A9-4CD4-9941-E648774617D3}" type="presParOf" srcId="{5A376B95-D32B-4F04-8CAF-C1A97551BE4B}" destId="{79A2ED50-CC28-4587-A435-AF93EA7E2333}" srcOrd="1" destOrd="0" presId="urn:microsoft.com/office/officeart/2005/8/layout/hList7#1"/>
    <dgm:cxn modelId="{8A1DB3E0-D26E-43C2-9B5E-11997D6A8630}" type="presParOf" srcId="{79A2ED50-CC28-4587-A435-AF93EA7E2333}" destId="{F86DE73C-A5E2-499F-A548-98F994983D5B}" srcOrd="0" destOrd="0" presId="urn:microsoft.com/office/officeart/2005/8/layout/hList7#1"/>
    <dgm:cxn modelId="{C75BE83D-527C-42C7-8A5A-A6E5B62F40BE}" type="presParOf" srcId="{F86DE73C-A5E2-499F-A548-98F994983D5B}" destId="{E2E49954-96B8-453F-A342-E9D9098D5CCC}" srcOrd="0" destOrd="0" presId="urn:microsoft.com/office/officeart/2005/8/layout/hList7#1"/>
    <dgm:cxn modelId="{E3B06283-8A82-4AB1-855B-E8F6422C4F4A}" type="presParOf" srcId="{F86DE73C-A5E2-499F-A548-98F994983D5B}" destId="{D08346C9-9A28-4CB5-B6C1-0FA1AA56ACF5}" srcOrd="1" destOrd="0" presId="urn:microsoft.com/office/officeart/2005/8/layout/hList7#1"/>
    <dgm:cxn modelId="{E909664B-76CD-474E-B70B-FDC01A4EC163}" type="presParOf" srcId="{F86DE73C-A5E2-499F-A548-98F994983D5B}" destId="{F676263B-1DDC-44C5-BDC9-9A6768922D6C}" srcOrd="2" destOrd="0" presId="urn:microsoft.com/office/officeart/2005/8/layout/hList7#1"/>
    <dgm:cxn modelId="{F49A6A56-5D4E-4D2E-B7FE-678E368AD09B}" type="presParOf" srcId="{F86DE73C-A5E2-499F-A548-98F994983D5B}" destId="{C9EB99E3-1AA5-4479-8E8B-A13AE5D411E0}" srcOrd="3" destOrd="0" presId="urn:microsoft.com/office/officeart/2005/8/layout/hList7#1"/>
    <dgm:cxn modelId="{12548C7E-AECE-4E40-99AD-B48598ADC04C}" type="presParOf" srcId="{79A2ED50-CC28-4587-A435-AF93EA7E2333}" destId="{40D4DA50-CBF8-4B3E-BBA6-CFC1FE1E02BF}" srcOrd="1" destOrd="0" presId="urn:microsoft.com/office/officeart/2005/8/layout/hList7#1"/>
    <dgm:cxn modelId="{A594306E-8D4C-4922-9603-2682BA97E5F1}" type="presParOf" srcId="{79A2ED50-CC28-4587-A435-AF93EA7E2333}" destId="{5C59B299-10D0-4FF0-B8C8-39E324CBAA37}" srcOrd="2" destOrd="0" presId="urn:microsoft.com/office/officeart/2005/8/layout/hList7#1"/>
    <dgm:cxn modelId="{B6E5C2C6-166D-4A5C-A4DF-65D9727B49F2}" type="presParOf" srcId="{5C59B299-10D0-4FF0-B8C8-39E324CBAA37}" destId="{A06038C2-36F1-468F-94FB-298A3E4C2F20}" srcOrd="0" destOrd="0" presId="urn:microsoft.com/office/officeart/2005/8/layout/hList7#1"/>
    <dgm:cxn modelId="{D7F05DB2-86FA-47BA-877E-859D6E9F5226}" type="presParOf" srcId="{5C59B299-10D0-4FF0-B8C8-39E324CBAA37}" destId="{8A8456A0-2619-4B0F-891D-D82DCDBFA7FB}" srcOrd="1" destOrd="0" presId="urn:microsoft.com/office/officeart/2005/8/layout/hList7#1"/>
    <dgm:cxn modelId="{C527A674-BB5E-4BD8-87F7-2D754E1590E4}" type="presParOf" srcId="{5C59B299-10D0-4FF0-B8C8-39E324CBAA37}" destId="{F038CF75-FB3F-4919-A5A3-E830E776F72A}" srcOrd="2" destOrd="0" presId="urn:microsoft.com/office/officeart/2005/8/layout/hList7#1"/>
    <dgm:cxn modelId="{EEBA4C27-D380-4AE8-941E-83292FB4F953}" type="presParOf" srcId="{5C59B299-10D0-4FF0-B8C8-39E324CBAA37}" destId="{4CE63BD7-77A6-4947-A531-42BD4B25AB0D}" srcOrd="3" destOrd="0" presId="urn:microsoft.com/office/officeart/2005/8/layout/hList7#1"/>
    <dgm:cxn modelId="{7D4B2B5A-C0DC-4169-BD91-0947671334F1}" type="presParOf" srcId="{79A2ED50-CC28-4587-A435-AF93EA7E2333}" destId="{E3918FE7-583F-4A6F-8B99-A551089037E6}" srcOrd="3" destOrd="0" presId="urn:microsoft.com/office/officeart/2005/8/layout/hList7#1"/>
    <dgm:cxn modelId="{ED20DB85-F57C-490A-A934-4E9976B96D6E}" type="presParOf" srcId="{79A2ED50-CC28-4587-A435-AF93EA7E2333}" destId="{7817F931-988F-4793-8073-94F82EF541E1}" srcOrd="4" destOrd="0" presId="urn:microsoft.com/office/officeart/2005/8/layout/hList7#1"/>
    <dgm:cxn modelId="{3B5D4B0A-610E-46AE-82D1-15F5EA3B2644}" type="presParOf" srcId="{7817F931-988F-4793-8073-94F82EF541E1}" destId="{E58F2AF5-056C-498D-9874-4C63E1B2CABE}" srcOrd="0" destOrd="0" presId="urn:microsoft.com/office/officeart/2005/8/layout/hList7#1"/>
    <dgm:cxn modelId="{543A39C8-B138-43C9-A2C5-E087DC39248A}" type="presParOf" srcId="{7817F931-988F-4793-8073-94F82EF541E1}" destId="{9FB472B9-CCF9-42A2-83C2-D9446C3745C6}" srcOrd="1" destOrd="0" presId="urn:microsoft.com/office/officeart/2005/8/layout/hList7#1"/>
    <dgm:cxn modelId="{68AC0C36-8B55-4F80-AA61-ECA095E60CED}" type="presParOf" srcId="{7817F931-988F-4793-8073-94F82EF541E1}" destId="{43BE1914-3CD7-45DB-ACD4-957F77EB9508}" srcOrd="2" destOrd="0" presId="urn:microsoft.com/office/officeart/2005/8/layout/hList7#1"/>
    <dgm:cxn modelId="{7BC1A7C0-DC3D-48A8-8AEC-A4FBE810DD47}" type="presParOf" srcId="{7817F931-988F-4793-8073-94F82EF541E1}" destId="{9D09C722-7AA4-4E0F-9855-70F86D1788E0}"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49954-96B8-453F-A342-E9D9098D5CCC}">
      <dsp:nvSpPr>
        <dsp:cNvPr id="0" name=""/>
        <dsp:cNvSpPr/>
      </dsp:nvSpPr>
      <dsp:spPr>
        <a:xfrm>
          <a:off x="0" y="0"/>
          <a:ext cx="2258125" cy="406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cs typeface="Calibri" pitchFamily="34" charset="0"/>
            </a:rPr>
            <a:t>Okul Yerel Ağının (LAN) Kurulması</a:t>
          </a:r>
          <a:endParaRPr lang="tr-TR" sz="2000" b="1" kern="1200" dirty="0">
            <a:latin typeface="Calibri" pitchFamily="34" charset="0"/>
            <a:cs typeface="Calibri" pitchFamily="34" charset="0"/>
          </a:endParaRPr>
        </a:p>
      </dsp:txBody>
      <dsp:txXfrm>
        <a:off x="0" y="1625600"/>
        <a:ext cx="2258125" cy="1625600"/>
      </dsp:txXfrm>
    </dsp:sp>
    <dsp:sp modelId="{C9EB99E3-1AA5-4479-8E8B-A13AE5D411E0}">
      <dsp:nvSpPr>
        <dsp:cNvPr id="0" name=""/>
        <dsp:cNvSpPr/>
      </dsp:nvSpPr>
      <dsp:spPr>
        <a:xfrm>
          <a:off x="388818" y="175565"/>
          <a:ext cx="1483392" cy="148986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06038C2-36F1-468F-94FB-298A3E4C2F20}">
      <dsp:nvSpPr>
        <dsp:cNvPr id="0" name=""/>
        <dsp:cNvSpPr/>
      </dsp:nvSpPr>
      <dsp:spPr>
        <a:xfrm>
          <a:off x="2327321" y="0"/>
          <a:ext cx="2258125" cy="406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cs typeface="Calibri" pitchFamily="34" charset="0"/>
            </a:rPr>
            <a:t>İntranet/İnternet Erişiminin Sağlanması</a:t>
          </a:r>
          <a:endParaRPr lang="tr-TR" sz="2000" b="1" kern="1200" dirty="0">
            <a:latin typeface="Calibri" pitchFamily="34" charset="0"/>
            <a:cs typeface="Calibri" pitchFamily="34" charset="0"/>
          </a:endParaRPr>
        </a:p>
      </dsp:txBody>
      <dsp:txXfrm>
        <a:off x="2327321" y="1625600"/>
        <a:ext cx="2258125" cy="1625600"/>
      </dsp:txXfrm>
    </dsp:sp>
    <dsp:sp modelId="{4CE63BD7-77A6-4947-A531-42BD4B25AB0D}">
      <dsp:nvSpPr>
        <dsp:cNvPr id="0" name=""/>
        <dsp:cNvSpPr/>
      </dsp:nvSpPr>
      <dsp:spPr>
        <a:xfrm>
          <a:off x="2592287" y="153256"/>
          <a:ext cx="1728192" cy="1534479"/>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58F2AF5-056C-498D-9874-4C63E1B2CABE}">
      <dsp:nvSpPr>
        <dsp:cNvPr id="0" name=""/>
        <dsp:cNvSpPr/>
      </dsp:nvSpPr>
      <dsp:spPr>
        <a:xfrm>
          <a:off x="4653190" y="0"/>
          <a:ext cx="2258125" cy="4064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cs typeface="Calibri" pitchFamily="34" charset="0"/>
            </a:rPr>
            <a:t>E-İçeriklerin Sunulacağı Veri Merkezinin Kurulması</a:t>
          </a:r>
          <a:endParaRPr lang="tr-TR" sz="2000" b="1" kern="1200" dirty="0">
            <a:latin typeface="Calibri" pitchFamily="34" charset="0"/>
            <a:cs typeface="Calibri" pitchFamily="34" charset="0"/>
          </a:endParaRPr>
        </a:p>
      </dsp:txBody>
      <dsp:txXfrm>
        <a:off x="4653190" y="1625600"/>
        <a:ext cx="2258125" cy="1625600"/>
      </dsp:txXfrm>
    </dsp:sp>
    <dsp:sp modelId="{9D09C722-7AA4-4E0F-9855-70F86D1788E0}">
      <dsp:nvSpPr>
        <dsp:cNvPr id="0" name=""/>
        <dsp:cNvSpPr/>
      </dsp:nvSpPr>
      <dsp:spPr>
        <a:xfrm>
          <a:off x="4939769" y="175572"/>
          <a:ext cx="1684968" cy="1489847"/>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D5D9FDA-7875-4DFF-89F5-0D50AB2C1961}">
      <dsp:nvSpPr>
        <dsp:cNvPr id="0" name=""/>
        <dsp:cNvSpPr/>
      </dsp:nvSpPr>
      <dsp:spPr>
        <a:xfrm>
          <a:off x="1080128" y="3251200"/>
          <a:ext cx="4752511" cy="609600"/>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1BD7F8A-B775-4674-A4CD-7CCE4EA7CB00}" type="datetimeFigureOut">
              <a:rPr lang="tr-TR" smtClean="0"/>
              <a:pPr/>
              <a:t>20.01.2014</a:t>
            </a:fld>
            <a:endParaRPr lang="tr-TR"/>
          </a:p>
        </p:txBody>
      </p:sp>
      <p:sp>
        <p:nvSpPr>
          <p:cNvPr id="4" name="Altbilgi Yer Tutucusu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3C61E29-565F-48D3-A08D-BC6FD9BFA0B9}" type="slidenum">
              <a:rPr lang="tr-TR" smtClean="0"/>
              <a:pPr/>
              <a:t>‹#›</a:t>
            </a:fld>
            <a:endParaRPr lang="tr-TR"/>
          </a:p>
        </p:txBody>
      </p:sp>
    </p:spTree>
    <p:extLst>
      <p:ext uri="{BB962C8B-B14F-4D97-AF65-F5344CB8AC3E}">
        <p14:creationId xmlns:p14="http://schemas.microsoft.com/office/powerpoint/2010/main" val="61413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D058DDD-9F68-455D-B405-2169DA724339}" type="datetimeFigureOut">
              <a:rPr lang="tr-TR" smtClean="0"/>
              <a:pPr/>
              <a:t>20.01.2014</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7049EC9-E7C3-4793-9012-478A823E0897}" type="slidenum">
              <a:rPr lang="tr-TR" smtClean="0"/>
              <a:pPr/>
              <a:t>‹#›</a:t>
            </a:fld>
            <a:endParaRPr lang="tr-TR"/>
          </a:p>
        </p:txBody>
      </p:sp>
    </p:spTree>
    <p:extLst>
      <p:ext uri="{BB962C8B-B14F-4D97-AF65-F5344CB8AC3E}">
        <p14:creationId xmlns:p14="http://schemas.microsoft.com/office/powerpoint/2010/main" val="315035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7049EC9-E7C3-4793-9012-478A823E0897}" type="slidenum">
              <a:rPr lang="tr-TR" smtClean="0"/>
              <a:pPr/>
              <a:t>10</a:t>
            </a:fld>
            <a:endParaRPr lang="tr-TR"/>
          </a:p>
        </p:txBody>
      </p:sp>
    </p:spTree>
    <p:extLst>
      <p:ext uri="{BB962C8B-B14F-4D97-AF65-F5344CB8AC3E}">
        <p14:creationId xmlns:p14="http://schemas.microsoft.com/office/powerpoint/2010/main" val="423538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7049EC9-E7C3-4793-9012-478A823E0897}" type="slidenum">
              <a:rPr lang="tr-TR" smtClean="0"/>
              <a:pPr/>
              <a:t>11</a:t>
            </a:fld>
            <a:endParaRPr lang="tr-TR"/>
          </a:p>
        </p:txBody>
      </p:sp>
    </p:spTree>
    <p:extLst>
      <p:ext uri="{BB962C8B-B14F-4D97-AF65-F5344CB8AC3E}">
        <p14:creationId xmlns:p14="http://schemas.microsoft.com/office/powerpoint/2010/main" val="423538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7049EC9-E7C3-4793-9012-478A823E0897}" type="slidenum">
              <a:rPr lang="tr-TR" smtClean="0"/>
              <a:pPr/>
              <a:t>12</a:t>
            </a:fld>
            <a:endParaRPr lang="tr-TR"/>
          </a:p>
        </p:txBody>
      </p:sp>
    </p:spTree>
    <p:extLst>
      <p:ext uri="{BB962C8B-B14F-4D97-AF65-F5344CB8AC3E}">
        <p14:creationId xmlns:p14="http://schemas.microsoft.com/office/powerpoint/2010/main" val="4235384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885862A0-E740-46FF-AA69-29E29D64E67E}" type="datetime1">
              <a:rPr lang="tr-TR" smtClean="0"/>
              <a:pPr/>
              <a:t>20.01.2014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0007317-EEC1-4FC6-96A8-7546541FF384}" type="datetime1">
              <a:rPr lang="tr-TR" smtClean="0"/>
              <a:pPr/>
              <a:t>20.01.2014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007D4A0-8D7B-4FC4-9ACE-D23C4DA89E19}" type="datetime1">
              <a:rPr lang="tr-TR" smtClean="0"/>
              <a:pPr/>
              <a:t>20.01.2014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fld id="{5D30CA25-A542-4882-B4D3-A7C39A169A6D}" type="datetime1">
              <a:rPr lang="tr-TR"/>
              <a:pPr>
                <a:defRPr/>
              </a:pPr>
              <a:t>20.01.2014</a:t>
            </a:fld>
            <a:endParaRPr lang="tr-TR"/>
          </a:p>
        </p:txBody>
      </p:sp>
      <p:sp>
        <p:nvSpPr>
          <p:cNvPr id="3" name="Altbilgi Yer Tutucusu 2"/>
          <p:cNvSpPr>
            <a:spLocks noGrp="1"/>
          </p:cNvSpPr>
          <p:nvPr>
            <p:ph type="ftr" sz="quarter" idx="11"/>
          </p:nvPr>
        </p:nvSpPr>
        <p:spPr/>
        <p:txBody>
          <a:bodyPr/>
          <a:lstStyle>
            <a:lvl1pPr>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5E69882F-B893-4EA3-89B8-CE55D4B0DA1C}" type="slidenum">
              <a:rPr lang="tr-TR"/>
              <a:pPr>
                <a:defRPr/>
              </a:pPr>
              <a:t>‹#›</a:t>
            </a:fld>
            <a:endParaRPr lang="tr-TR"/>
          </a:p>
        </p:txBody>
      </p:sp>
    </p:spTree>
    <p:extLst>
      <p:ext uri="{BB962C8B-B14F-4D97-AF65-F5344CB8AC3E}">
        <p14:creationId xmlns:p14="http://schemas.microsoft.com/office/powerpoint/2010/main" val="310363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C774ABE-EFE4-49DE-8CF3-17B4D194D4A5}" type="datetime1">
              <a:rPr lang="tr-TR" smtClean="0"/>
              <a:pPr/>
              <a:t>20.01.2014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23B5236-1247-41A9-BA4D-1E502F42893D}" type="datetime1">
              <a:rPr lang="tr-TR" smtClean="0"/>
              <a:pPr/>
              <a:t>20.01.2014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
        <p:nvSpPr>
          <p:cNvPr id="7" name="1 Başlık"/>
          <p:cNvSpPr txBox="1">
            <a:spLocks/>
          </p:cNvSpPr>
          <p:nvPr userDrawn="1"/>
        </p:nvSpPr>
        <p:spPr>
          <a:xfrm>
            <a:off x="467544" y="0"/>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tr-TR" smtClean="0"/>
              <a:t>Asıl başlık stili için tıklatın</a:t>
            </a:r>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B32668E-EF19-4D3D-A4BD-20E51D38BCF0}" type="datetime1">
              <a:rPr lang="tr-TR" smtClean="0"/>
              <a:pPr/>
              <a:t>20.01.2014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1BF0E90-433F-48AB-AC9B-95B63BE51BE8}" type="datetime1">
              <a:rPr lang="tr-TR" smtClean="0"/>
              <a:pPr/>
              <a:t>20.01.2014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8125C44-BE7B-4B9C-93D0-9BD8C7688DD9}" type="datetime1">
              <a:rPr lang="tr-TR" smtClean="0"/>
              <a:pPr/>
              <a:t>20.01.2014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72EF93C-2D76-4C77-8FFA-FC94B3350AB0}" type="datetime1">
              <a:rPr lang="tr-TR" smtClean="0"/>
              <a:pPr/>
              <a:t>20.01.2014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
        <p:nvSpPr>
          <p:cNvPr id="5" name="1 Başlık"/>
          <p:cNvSpPr>
            <a:spLocks noGrp="1"/>
          </p:cNvSpPr>
          <p:nvPr>
            <p:ph type="title"/>
          </p:nvPr>
        </p:nvSpPr>
        <p:spPr>
          <a:xfrm>
            <a:off x="467544" y="0"/>
            <a:ext cx="8229600" cy="908720"/>
          </a:xfrm>
        </p:spPr>
        <p:txBody>
          <a:bodyPr/>
          <a:lstStyle/>
          <a:p>
            <a:r>
              <a:rPr lang="tr-TR" smtClean="0"/>
              <a:t>Asıl başlık stili için tıklatın</a:t>
            </a:r>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412776"/>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707904" y="12687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FBC97EF-2609-448C-97EC-8CCE7E9AEA29}" type="datetime1">
              <a:rPr lang="tr-TR" smtClean="0"/>
              <a:pPr/>
              <a:t>20.01.2014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
        <p:nvSpPr>
          <p:cNvPr id="8" name="1 Başlık"/>
          <p:cNvSpPr txBox="1">
            <a:spLocks/>
          </p:cNvSpPr>
          <p:nvPr userDrawn="1"/>
        </p:nvSpPr>
        <p:spPr>
          <a:xfrm>
            <a:off x="467544" y="0"/>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tr-TR" smtClean="0"/>
              <a:t>Asıl başlık stili için tıklatın</a:t>
            </a:r>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63688" y="134076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D7D1EB6-082C-42F0-83FD-BEA578A56D0B}" type="datetime1">
              <a:rPr lang="tr-TR" smtClean="0"/>
              <a:pPr/>
              <a:t>20.01.2014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
        <p:nvSpPr>
          <p:cNvPr id="8" name="1 Başlık"/>
          <p:cNvSpPr txBox="1">
            <a:spLocks/>
          </p:cNvSpPr>
          <p:nvPr userDrawn="1"/>
        </p:nvSpPr>
        <p:spPr>
          <a:xfrm>
            <a:off x="467544" y="0"/>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tr-TR" smtClean="0"/>
              <a:t>Asıl başlık stili için tıklatın</a:t>
            </a:r>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4"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AB8CB-B728-4708-8F4F-4DBA44838B99}" type="datetime1">
              <a:rPr lang="tr-TR" smtClean="0"/>
              <a:pPr/>
              <a:t>20.01.2014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99592" y="4293096"/>
            <a:ext cx="8208912" cy="1224136"/>
          </a:xfrm>
        </p:spPr>
        <p:txBody>
          <a:bodyPr>
            <a:normAutofit fontScale="90000"/>
          </a:bodyPr>
          <a:lstStyle/>
          <a:p>
            <a:r>
              <a:rPr lang="tr-TR" b="1" dirty="0"/>
              <a:t>3362 ORTAÖĞRETİM </a:t>
            </a:r>
            <a:r>
              <a:rPr lang="tr-TR" b="1" dirty="0" smtClean="0"/>
              <a:t>KURUMU AĞ </a:t>
            </a:r>
            <a:r>
              <a:rPr lang="tr-TR" b="1" dirty="0"/>
              <a:t>ALTYAPISI KURULUMU </a:t>
            </a:r>
            <a:r>
              <a:rPr lang="tr-TR" b="1" dirty="0" smtClean="0"/>
              <a:t>İŞİ BİLGİLENDİRME SEMİNERİ</a:t>
            </a:r>
            <a:endParaRPr lang="tr-TR" b="1" dirty="0"/>
          </a:p>
        </p:txBody>
      </p:sp>
      <p:sp>
        <p:nvSpPr>
          <p:cNvPr id="3" name="Metin kutusu 2"/>
          <p:cNvSpPr txBox="1"/>
          <p:nvPr/>
        </p:nvSpPr>
        <p:spPr>
          <a:xfrm>
            <a:off x="5793166" y="3501008"/>
            <a:ext cx="3192284" cy="646331"/>
          </a:xfrm>
          <a:prstGeom prst="rect">
            <a:avLst/>
          </a:prstGeom>
          <a:noFill/>
        </p:spPr>
        <p:txBody>
          <a:bodyPr wrap="none" rtlCol="0">
            <a:spAutoFit/>
          </a:bodyPr>
          <a:lstStyle/>
          <a:p>
            <a:r>
              <a:rPr lang="tr-TR" b="1" dirty="0" smtClean="0">
                <a:latin typeface="Times New Roman" pitchFamily="18" charset="0"/>
                <a:cs typeface="Times New Roman" pitchFamily="18" charset="0"/>
              </a:rPr>
              <a:t>Yenilik ve Eğitim Teknolojileri</a:t>
            </a:r>
          </a:p>
          <a:p>
            <a:pPr algn="ctr"/>
            <a:r>
              <a:rPr lang="tr-TR" b="1" dirty="0" smtClean="0">
                <a:latin typeface="Times New Roman" pitchFamily="18" charset="0"/>
                <a:cs typeface="Times New Roman" pitchFamily="18" charset="0"/>
              </a:rPr>
              <a:t> Genel Müdürlüğü</a:t>
            </a:r>
            <a:endParaRPr lang="tr-TR" b="1" dirty="0">
              <a:latin typeface="Times New Roman" pitchFamily="18" charset="0"/>
              <a:cs typeface="Times New Roman" pitchFamily="18" charset="0"/>
            </a:endParaRPr>
          </a:p>
        </p:txBody>
      </p:sp>
      <p:sp>
        <p:nvSpPr>
          <p:cNvPr id="4" name="3 Dikdörtgen"/>
          <p:cNvSpPr/>
          <p:nvPr/>
        </p:nvSpPr>
        <p:spPr>
          <a:xfrm>
            <a:off x="3779912" y="6309320"/>
            <a:ext cx="2893549" cy="369332"/>
          </a:xfrm>
          <a:prstGeom prst="rect">
            <a:avLst/>
          </a:prstGeom>
        </p:spPr>
        <p:txBody>
          <a:bodyPr wrap="none">
            <a:spAutoFit/>
          </a:bodyPr>
          <a:lstStyle/>
          <a:p>
            <a:r>
              <a:rPr lang="tr-TR" b="1" i="1" dirty="0">
                <a:solidFill>
                  <a:schemeClr val="bg1"/>
                </a:solidFill>
              </a:rPr>
              <a:t>17-19 / 12 / 2012 / ANTALYA</a:t>
            </a:r>
            <a:endParaRPr lang="tr-TR" i="1" dirty="0">
              <a:solidFill>
                <a:schemeClr val="bg1"/>
              </a:solidFill>
            </a:endParaRPr>
          </a:p>
        </p:txBody>
      </p:sp>
      <p:sp>
        <p:nvSpPr>
          <p:cNvPr id="5" name="4 Dikdörtgen"/>
          <p:cNvSpPr/>
          <p:nvPr/>
        </p:nvSpPr>
        <p:spPr>
          <a:xfrm>
            <a:off x="1762582" y="5589240"/>
            <a:ext cx="7273914" cy="369332"/>
          </a:xfrm>
          <a:prstGeom prst="rect">
            <a:avLst/>
          </a:prstGeom>
        </p:spPr>
        <p:txBody>
          <a:bodyPr wrap="none">
            <a:spAutoFit/>
          </a:bodyPr>
          <a:lstStyle/>
          <a:p>
            <a:r>
              <a:rPr lang="tr-TR" b="1" i="1" dirty="0" smtClean="0">
                <a:solidFill>
                  <a:schemeClr val="bg1"/>
                </a:solidFill>
              </a:rPr>
              <a:t>Bilinçli, Güvenli, Yönetilebilir ve Ölçülebilir BT ve İnternet Kullanımı Bileşeni</a:t>
            </a:r>
            <a:endParaRPr lang="tr-TR" i="1" dirty="0">
              <a:solidFill>
                <a:schemeClr val="bg1"/>
              </a:solidFill>
            </a:endParaRPr>
          </a:p>
        </p:txBody>
      </p:sp>
      <p:pic>
        <p:nvPicPr>
          <p:cNvPr id="6" name="5 Resim" descr="FATIH-LOGO.png"/>
          <p:cNvPicPr>
            <a:picLocks noChangeAspect="1"/>
          </p:cNvPicPr>
          <p:nvPr/>
        </p:nvPicPr>
        <p:blipFill>
          <a:blip r:embed="rId2" cstate="print"/>
          <a:stretch>
            <a:fillRect/>
          </a:stretch>
        </p:blipFill>
        <p:spPr>
          <a:xfrm>
            <a:off x="179512" y="0"/>
            <a:ext cx="2038008" cy="1440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Bir Okuldaki İş </a:t>
            </a:r>
            <a:r>
              <a:rPr lang="tr-TR" sz="2800" b="1" dirty="0" smtClean="0"/>
              <a:t>Kalemleri</a:t>
            </a:r>
            <a:endParaRPr lang="tr-TR" sz="2800" b="1" i="1" dirty="0"/>
          </a:p>
        </p:txBody>
      </p:sp>
      <p:sp>
        <p:nvSpPr>
          <p:cNvPr id="4" name="Slayt Numarası Yer Tutucusu 3"/>
          <p:cNvSpPr>
            <a:spLocks noGrp="1"/>
          </p:cNvSpPr>
          <p:nvPr>
            <p:ph type="sldNum" sz="quarter" idx="12"/>
          </p:nvPr>
        </p:nvSpPr>
        <p:spPr/>
        <p:txBody>
          <a:bodyPr/>
          <a:lstStyle/>
          <a:p>
            <a:fld id="{6095E4F6-51C2-4C9D-B972-A531C8DF073F}" type="slidenum">
              <a:rPr lang="tr-TR" smtClean="0"/>
              <a:pPr/>
              <a:t>10</a:t>
            </a:fld>
            <a:endParaRPr lang="tr-TR"/>
          </a:p>
        </p:txBody>
      </p:sp>
      <p:pic>
        <p:nvPicPr>
          <p:cNvPr id="6" name="5 Resim" descr="FATIH-LOGO.png"/>
          <p:cNvPicPr>
            <a:picLocks noChangeAspect="1"/>
          </p:cNvPicPr>
          <p:nvPr/>
        </p:nvPicPr>
        <p:blipFill>
          <a:blip r:embed="rId3" cstate="print"/>
          <a:stretch>
            <a:fillRect/>
          </a:stretch>
        </p:blipFill>
        <p:spPr>
          <a:xfrm>
            <a:off x="13712" y="6361145"/>
            <a:ext cx="741864" cy="524239"/>
          </a:xfrm>
          <a:prstGeom prst="rect">
            <a:avLst/>
          </a:prstGeom>
        </p:spPr>
      </p:pic>
      <p:sp>
        <p:nvSpPr>
          <p:cNvPr id="5" name="Dikdörtgen 4"/>
          <p:cNvSpPr/>
          <p:nvPr/>
        </p:nvSpPr>
        <p:spPr>
          <a:xfrm>
            <a:off x="384644" y="1139254"/>
            <a:ext cx="8291812" cy="5324535"/>
          </a:xfrm>
          <a:prstGeom prst="rect">
            <a:avLst/>
          </a:prstGeom>
        </p:spPr>
        <p:txBody>
          <a:bodyPr wrap="square">
            <a:spAutoFit/>
          </a:bodyPr>
          <a:lstStyle/>
          <a:p>
            <a:pPr marL="342900" lvl="0" indent="-342900" algn="just">
              <a:buFont typeface="Arial" pitchFamily="34" charset="0"/>
              <a:buChar char="•"/>
            </a:pPr>
            <a:endParaRPr lang="tr-TR" sz="2000" dirty="0" smtClean="0"/>
          </a:p>
          <a:p>
            <a:pPr marL="342900" lvl="0" indent="-342900" algn="just">
              <a:buFont typeface="Arial" pitchFamily="34" charset="0"/>
              <a:buChar char="•"/>
            </a:pPr>
            <a:r>
              <a:rPr lang="tr-TR" sz="2000" dirty="0" smtClean="0">
                <a:latin typeface="Times New Roman" pitchFamily="18" charset="0"/>
                <a:cs typeface="Times New Roman" pitchFamily="18" charset="0"/>
              </a:rPr>
              <a:t>Keşif </a:t>
            </a:r>
            <a:r>
              <a:rPr lang="tr-TR" sz="2000" dirty="0">
                <a:latin typeface="Times New Roman" pitchFamily="18" charset="0"/>
                <a:cs typeface="Times New Roman" pitchFamily="18" charset="0"/>
              </a:rPr>
              <a:t>yapılması; Sistem odası/odalarının </a:t>
            </a:r>
            <a:r>
              <a:rPr lang="tr-TR" sz="2000" dirty="0" smtClean="0">
                <a:latin typeface="Times New Roman" pitchFamily="18" charset="0"/>
                <a:cs typeface="Times New Roman" pitchFamily="18" charset="0"/>
              </a:rPr>
              <a:t>belirlenmesi, kabinet </a:t>
            </a:r>
            <a:r>
              <a:rPr lang="tr-TR" sz="2000" dirty="0">
                <a:latin typeface="Times New Roman" pitchFamily="18" charset="0"/>
                <a:cs typeface="Times New Roman" pitchFamily="18" charset="0"/>
              </a:rPr>
              <a:t>yeri, okul ana panosu, </a:t>
            </a:r>
            <a:r>
              <a:rPr lang="tr-TR" sz="2000" dirty="0" smtClean="0">
                <a:latin typeface="Times New Roman" pitchFamily="18" charset="0"/>
                <a:cs typeface="Times New Roman" pitchFamily="18" charset="0"/>
              </a:rPr>
              <a:t>diğer panoların yerlerinin </a:t>
            </a:r>
            <a:r>
              <a:rPr lang="tr-TR" sz="2000" dirty="0">
                <a:latin typeface="Times New Roman" pitchFamily="18" charset="0"/>
                <a:cs typeface="Times New Roman" pitchFamily="18" charset="0"/>
              </a:rPr>
              <a:t>belirlenmesi, kat geçişi ile oda giriş yerlerinin </a:t>
            </a:r>
            <a:r>
              <a:rPr lang="tr-TR" sz="2000" dirty="0" smtClean="0">
                <a:latin typeface="Times New Roman" pitchFamily="18" charset="0"/>
                <a:cs typeface="Times New Roman" pitchFamily="18" charset="0"/>
              </a:rPr>
              <a:t>belirlenmesi</a:t>
            </a:r>
            <a:r>
              <a:rPr lang="tr-TR" sz="2000" dirty="0">
                <a:latin typeface="Times New Roman" pitchFamily="18" charset="0"/>
                <a:cs typeface="Times New Roman" pitchFamily="18" charset="0"/>
              </a:rPr>
              <a:t>, priz yerlerinin belirlenmesi, metal tava ve </a:t>
            </a:r>
            <a:r>
              <a:rPr lang="tr-TR" sz="2000" dirty="0" err="1">
                <a:latin typeface="Times New Roman" pitchFamily="18" charset="0"/>
                <a:cs typeface="Times New Roman" pitchFamily="18" charset="0"/>
              </a:rPr>
              <a:t>pvc</a:t>
            </a:r>
            <a:r>
              <a:rPr lang="tr-TR" sz="2000" dirty="0">
                <a:latin typeface="Times New Roman" pitchFamily="18" charset="0"/>
                <a:cs typeface="Times New Roman" pitchFamily="18" charset="0"/>
              </a:rPr>
              <a:t> kablo kanalı güzergâhlarının belirlenmesi, </a:t>
            </a:r>
            <a:endParaRPr lang="tr-TR" sz="2000" dirty="0" smtClean="0">
              <a:latin typeface="Times New Roman" pitchFamily="18" charset="0"/>
              <a:cs typeface="Times New Roman" pitchFamily="18" charset="0"/>
            </a:endParaRPr>
          </a:p>
          <a:p>
            <a:pPr marL="342900" lvl="0" indent="-342900" algn="just">
              <a:buFont typeface="Arial" pitchFamily="34" charset="0"/>
              <a:buChar char="•"/>
            </a:pPr>
            <a:endParaRPr lang="tr-TR" sz="2000" dirty="0">
              <a:latin typeface="Times New Roman" pitchFamily="18" charset="0"/>
              <a:cs typeface="Times New Roman" pitchFamily="18" charset="0"/>
            </a:endParaRPr>
          </a:p>
          <a:p>
            <a:pPr marL="342900" lvl="0" indent="-342900" algn="just">
              <a:buFont typeface="Arial" pitchFamily="34" charset="0"/>
              <a:buChar char="•"/>
            </a:pPr>
            <a:r>
              <a:rPr lang="tr-TR" sz="2000" dirty="0" smtClean="0">
                <a:latin typeface="Times New Roman" pitchFamily="18" charset="0"/>
                <a:cs typeface="Times New Roman" pitchFamily="18" charset="0"/>
              </a:rPr>
              <a:t>Sistem </a:t>
            </a:r>
            <a:r>
              <a:rPr lang="tr-TR" sz="2000" dirty="0">
                <a:latin typeface="Times New Roman" pitchFamily="18" charset="0"/>
                <a:cs typeface="Times New Roman" pitchFamily="18" charset="0"/>
              </a:rPr>
              <a:t>odasına </a:t>
            </a:r>
            <a:r>
              <a:rPr lang="tr-TR" sz="2000" dirty="0" err="1">
                <a:latin typeface="Times New Roman" pitchFamily="18" charset="0"/>
                <a:cs typeface="Times New Roman" pitchFamily="18" charset="0"/>
              </a:rPr>
              <a:t>kabinetin</a:t>
            </a:r>
            <a:r>
              <a:rPr lang="tr-TR" sz="2000" dirty="0">
                <a:latin typeface="Times New Roman" pitchFamily="18" charset="0"/>
                <a:cs typeface="Times New Roman" pitchFamily="18" charset="0"/>
              </a:rPr>
              <a:t> yerleştirilmesi ve montajının yapılması, sistem odasına fan takılması, </a:t>
            </a:r>
            <a:endParaRPr lang="tr-TR" sz="2000" dirty="0" smtClean="0">
              <a:latin typeface="Times New Roman" pitchFamily="18" charset="0"/>
              <a:cs typeface="Times New Roman" pitchFamily="18" charset="0"/>
            </a:endParaRPr>
          </a:p>
          <a:p>
            <a:pPr marL="342900" lvl="0" indent="-342900" algn="just">
              <a:buFont typeface="Arial" pitchFamily="34" charset="0"/>
              <a:buChar char="•"/>
            </a:pPr>
            <a:endParaRPr lang="tr-TR" sz="2000" dirty="0">
              <a:latin typeface="Times New Roman" pitchFamily="18" charset="0"/>
              <a:cs typeface="Times New Roman" pitchFamily="18" charset="0"/>
            </a:endParaRPr>
          </a:p>
          <a:p>
            <a:pPr marL="342900" lvl="0" indent="-342900" algn="just">
              <a:buFont typeface="Arial" pitchFamily="34" charset="0"/>
              <a:buChar char="•"/>
            </a:pPr>
            <a:r>
              <a:rPr lang="tr-TR" sz="2000" dirty="0">
                <a:latin typeface="Times New Roman" pitchFamily="18" charset="0"/>
                <a:cs typeface="Times New Roman" pitchFamily="18" charset="0"/>
              </a:rPr>
              <a:t>Yeni çekilen enerji hattı için topraklamanın teknik şartnameye göre yapılması, (topraklama hattının okulun hali hazırda olan topraklama hattı ile kesinlikle bağlantısının yapılmaması, dersliklerde olacak elektrik prizlerinin tamamında topraklama bağlantısının olacağı, metal kanalların birbirlerine bağlanması ve metal tavaların tamamının topraklamasının yapılması, </a:t>
            </a:r>
            <a:r>
              <a:rPr lang="tr-TR" sz="2000" dirty="0" err="1">
                <a:latin typeface="Times New Roman" pitchFamily="18" charset="0"/>
                <a:cs typeface="Times New Roman" pitchFamily="18" charset="0"/>
              </a:rPr>
              <a:t>kabinetin</a:t>
            </a:r>
            <a:r>
              <a:rPr lang="tr-TR" sz="2000" dirty="0">
                <a:latin typeface="Times New Roman" pitchFamily="18" charset="0"/>
                <a:cs typeface="Times New Roman" pitchFamily="18" charset="0"/>
              </a:rPr>
              <a:t> topraklamasının </a:t>
            </a:r>
            <a:r>
              <a:rPr lang="tr-TR" sz="2000" dirty="0" smtClean="0">
                <a:latin typeface="Times New Roman" pitchFamily="18" charset="0"/>
                <a:cs typeface="Times New Roman" pitchFamily="18" charset="0"/>
              </a:rPr>
              <a:t>yapılması),</a:t>
            </a:r>
          </a:p>
          <a:p>
            <a:pPr marL="342900" lvl="0" indent="-342900" algn="just">
              <a:buFont typeface="Arial" pitchFamily="34" charset="0"/>
              <a:buChar char="•"/>
            </a:pPr>
            <a:endParaRPr lang="tr-TR" sz="2000" dirty="0">
              <a:latin typeface="Times New Roman" pitchFamily="18" charset="0"/>
              <a:cs typeface="Times New Roman" pitchFamily="18" charset="0"/>
            </a:endParaRPr>
          </a:p>
          <a:p>
            <a:pPr marL="342900" lvl="0" indent="-342900" algn="just">
              <a:buFont typeface="Arial" pitchFamily="34" charset="0"/>
              <a:buChar char="•"/>
            </a:pPr>
            <a:r>
              <a:rPr lang="tr-TR" sz="2000" dirty="0">
                <a:latin typeface="Times New Roman" pitchFamily="18" charset="0"/>
                <a:cs typeface="Times New Roman" pitchFamily="18" charset="0"/>
              </a:rPr>
              <a:t>Kat geçişleri deliklerinin </a:t>
            </a:r>
            <a:r>
              <a:rPr lang="tr-TR" sz="2000" dirty="0" smtClean="0">
                <a:latin typeface="Times New Roman" pitchFamily="18" charset="0"/>
                <a:cs typeface="Times New Roman" pitchFamily="18" charset="0"/>
              </a:rPr>
              <a:t>delinmesi</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3646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Bir Okuldaki İş </a:t>
            </a:r>
            <a:r>
              <a:rPr lang="tr-TR" sz="2800" b="1" dirty="0" smtClean="0"/>
              <a:t>Kalemleri</a:t>
            </a:r>
            <a:endParaRPr lang="tr-TR" sz="2800" b="1" i="1" dirty="0"/>
          </a:p>
        </p:txBody>
      </p:sp>
      <p:sp>
        <p:nvSpPr>
          <p:cNvPr id="4" name="Slayt Numarası Yer Tutucusu 3"/>
          <p:cNvSpPr>
            <a:spLocks noGrp="1"/>
          </p:cNvSpPr>
          <p:nvPr>
            <p:ph type="sldNum" sz="quarter" idx="12"/>
          </p:nvPr>
        </p:nvSpPr>
        <p:spPr/>
        <p:txBody>
          <a:bodyPr/>
          <a:lstStyle/>
          <a:p>
            <a:fld id="{6095E4F6-51C2-4C9D-B972-A531C8DF073F}" type="slidenum">
              <a:rPr lang="tr-TR" smtClean="0"/>
              <a:pPr/>
              <a:t>11</a:t>
            </a:fld>
            <a:endParaRPr lang="tr-TR"/>
          </a:p>
        </p:txBody>
      </p:sp>
      <p:pic>
        <p:nvPicPr>
          <p:cNvPr id="6" name="5 Resim" descr="FATIH-LOGO.png"/>
          <p:cNvPicPr>
            <a:picLocks noChangeAspect="1"/>
          </p:cNvPicPr>
          <p:nvPr/>
        </p:nvPicPr>
        <p:blipFill>
          <a:blip r:embed="rId3" cstate="print"/>
          <a:stretch>
            <a:fillRect/>
          </a:stretch>
        </p:blipFill>
        <p:spPr>
          <a:xfrm>
            <a:off x="13712" y="6361145"/>
            <a:ext cx="741864" cy="524239"/>
          </a:xfrm>
          <a:prstGeom prst="rect">
            <a:avLst/>
          </a:prstGeom>
        </p:spPr>
      </p:pic>
      <p:sp>
        <p:nvSpPr>
          <p:cNvPr id="5" name="Dikdörtgen 4"/>
          <p:cNvSpPr/>
          <p:nvPr/>
        </p:nvSpPr>
        <p:spPr>
          <a:xfrm>
            <a:off x="384644" y="1069568"/>
            <a:ext cx="8291812" cy="4708981"/>
          </a:xfrm>
          <a:prstGeom prst="rect">
            <a:avLst/>
          </a:prstGeom>
        </p:spPr>
        <p:txBody>
          <a:bodyPr wrap="square">
            <a:spAutoFit/>
          </a:bodyPr>
          <a:lstStyle/>
          <a:p>
            <a:pPr marL="342900" lvl="0" indent="-342900" algn="just">
              <a:lnSpc>
                <a:spcPct val="150000"/>
              </a:lnSpc>
              <a:buFont typeface="Arial" pitchFamily="34" charset="0"/>
              <a:buChar char="•"/>
            </a:pPr>
            <a:r>
              <a:rPr lang="tr-TR" sz="2000" dirty="0">
                <a:latin typeface="Times New Roman" pitchFamily="18" charset="0"/>
                <a:cs typeface="Times New Roman" pitchFamily="18" charset="0"/>
              </a:rPr>
              <a:t>Oda giriş deliklerinin delinmesi (bu delikler içerisinde kablolar çıplak ilerlememesi ve spiral boru içerisinden </a:t>
            </a:r>
            <a:r>
              <a:rPr lang="tr-TR" sz="2000" dirty="0" smtClean="0">
                <a:latin typeface="Times New Roman" pitchFamily="18" charset="0"/>
                <a:cs typeface="Times New Roman" pitchFamily="18" charset="0"/>
              </a:rPr>
              <a:t>çekilmesi), </a:t>
            </a:r>
          </a:p>
          <a:p>
            <a:pPr marL="342900" lvl="0" indent="-342900" algn="just">
              <a:lnSpc>
                <a:spcPct val="150000"/>
              </a:lnSpc>
              <a:buFont typeface="Arial" pitchFamily="34" charset="0"/>
              <a:buChar char="•"/>
            </a:pPr>
            <a:r>
              <a:rPr lang="tr-TR" sz="2000" dirty="0" smtClean="0">
                <a:latin typeface="Times New Roman" pitchFamily="18" charset="0"/>
                <a:cs typeface="Times New Roman" pitchFamily="18" charset="0"/>
              </a:rPr>
              <a:t>Koridorlarda </a:t>
            </a:r>
            <a:r>
              <a:rPr lang="tr-TR" sz="2000" dirty="0">
                <a:latin typeface="Times New Roman" pitchFamily="18" charset="0"/>
                <a:cs typeface="Times New Roman" pitchFamily="18" charset="0"/>
              </a:rPr>
              <a:t>metal </a:t>
            </a:r>
            <a:r>
              <a:rPr lang="tr-TR" sz="2000" dirty="0" smtClean="0">
                <a:latin typeface="Times New Roman" pitchFamily="18" charset="0"/>
                <a:cs typeface="Times New Roman" pitchFamily="18" charset="0"/>
              </a:rPr>
              <a:t>tavaların montajı,</a:t>
            </a:r>
            <a:endParaRPr lang="tr-TR" sz="2000" dirty="0">
              <a:latin typeface="Times New Roman" pitchFamily="18" charset="0"/>
              <a:cs typeface="Times New Roman" pitchFamily="18" charset="0"/>
            </a:endParaRPr>
          </a:p>
          <a:p>
            <a:pPr marL="342900" lvl="0" indent="-342900" algn="just">
              <a:lnSpc>
                <a:spcPct val="150000"/>
              </a:lnSpc>
              <a:buFont typeface="Arial" pitchFamily="34" charset="0"/>
              <a:buChar char="•"/>
            </a:pPr>
            <a:r>
              <a:rPr lang="tr-TR" sz="2000" dirty="0">
                <a:latin typeface="Times New Roman" pitchFamily="18" charset="0"/>
                <a:cs typeface="Times New Roman" pitchFamily="18" charset="0"/>
              </a:rPr>
              <a:t>Dersliklerde ve idari odalarda PVC kablo kanallarının </a:t>
            </a:r>
            <a:r>
              <a:rPr lang="tr-TR" sz="2000" dirty="0" smtClean="0">
                <a:latin typeface="Times New Roman" pitchFamily="18" charset="0"/>
                <a:cs typeface="Times New Roman" pitchFamily="18" charset="0"/>
              </a:rPr>
              <a:t>montajı,</a:t>
            </a:r>
            <a:endParaRPr lang="tr-TR" sz="2000" dirty="0">
              <a:latin typeface="Times New Roman" pitchFamily="18" charset="0"/>
              <a:cs typeface="Times New Roman" pitchFamily="18" charset="0"/>
            </a:endParaRPr>
          </a:p>
          <a:p>
            <a:pPr marL="342900" lvl="0" indent="-342900" algn="just">
              <a:lnSpc>
                <a:spcPct val="150000"/>
              </a:lnSpc>
              <a:buFont typeface="Arial" pitchFamily="34" charset="0"/>
              <a:buChar char="•"/>
            </a:pPr>
            <a:r>
              <a:rPr lang="tr-TR" sz="2000" dirty="0">
                <a:latin typeface="Times New Roman" pitchFamily="18" charset="0"/>
                <a:cs typeface="Times New Roman" pitchFamily="18" charset="0"/>
              </a:rPr>
              <a:t>Enerji besleme ve </a:t>
            </a:r>
            <a:r>
              <a:rPr lang="tr-TR" sz="2000" dirty="0" err="1">
                <a:latin typeface="Times New Roman" pitchFamily="18" charset="0"/>
                <a:cs typeface="Times New Roman" pitchFamily="18" charset="0"/>
              </a:rPr>
              <a:t>linye</a:t>
            </a:r>
            <a:r>
              <a:rPr lang="tr-TR" sz="2000" dirty="0">
                <a:latin typeface="Times New Roman" pitchFamily="18" charset="0"/>
                <a:cs typeface="Times New Roman" pitchFamily="18" charset="0"/>
              </a:rPr>
              <a:t> hatlarının dersliklere </a:t>
            </a:r>
            <a:r>
              <a:rPr lang="tr-TR" sz="2000" dirty="0" smtClean="0">
                <a:latin typeface="Times New Roman" pitchFamily="18" charset="0"/>
                <a:cs typeface="Times New Roman" pitchFamily="18" charset="0"/>
              </a:rPr>
              <a:t>çekilmesi,</a:t>
            </a:r>
            <a:endParaRPr lang="tr-TR" sz="2000" dirty="0">
              <a:latin typeface="Times New Roman" pitchFamily="18" charset="0"/>
              <a:cs typeface="Times New Roman" pitchFamily="18" charset="0"/>
            </a:endParaRPr>
          </a:p>
          <a:p>
            <a:pPr marL="342900" lvl="0" indent="-342900" algn="just">
              <a:lnSpc>
                <a:spcPct val="150000"/>
              </a:lnSpc>
              <a:buFont typeface="Arial" pitchFamily="34" charset="0"/>
              <a:buChar char="•"/>
            </a:pPr>
            <a:r>
              <a:rPr lang="tr-TR" sz="2000" dirty="0">
                <a:latin typeface="Times New Roman" pitchFamily="18" charset="0"/>
                <a:cs typeface="Times New Roman" pitchFamily="18" charset="0"/>
              </a:rPr>
              <a:t>UTP data kabloların </a:t>
            </a:r>
            <a:r>
              <a:rPr lang="tr-TR" sz="2000" dirty="0" smtClean="0">
                <a:latin typeface="Times New Roman" pitchFamily="18" charset="0"/>
                <a:cs typeface="Times New Roman" pitchFamily="18" charset="0"/>
              </a:rPr>
              <a:t>çekilmesi,</a:t>
            </a:r>
            <a:endParaRPr lang="tr-TR" sz="2000" dirty="0">
              <a:latin typeface="Times New Roman" pitchFamily="18" charset="0"/>
              <a:cs typeface="Times New Roman" pitchFamily="18" charset="0"/>
            </a:endParaRPr>
          </a:p>
          <a:p>
            <a:pPr marL="342900" lvl="0" indent="-342900" algn="just">
              <a:lnSpc>
                <a:spcPct val="150000"/>
              </a:lnSpc>
              <a:buFont typeface="Arial" pitchFamily="34" charset="0"/>
              <a:buChar char="•"/>
            </a:pPr>
            <a:r>
              <a:rPr lang="tr-TR" sz="2000" dirty="0">
                <a:latin typeface="Times New Roman" pitchFamily="18" charset="0"/>
                <a:cs typeface="Times New Roman" pitchFamily="18" charset="0"/>
              </a:rPr>
              <a:t>Metal tava ve PVC kanal kapakların </a:t>
            </a:r>
            <a:r>
              <a:rPr lang="tr-TR" sz="2000" dirty="0" smtClean="0">
                <a:latin typeface="Times New Roman" pitchFamily="18" charset="0"/>
                <a:cs typeface="Times New Roman" pitchFamily="18" charset="0"/>
              </a:rPr>
              <a:t>kapatılması,</a:t>
            </a:r>
            <a:endParaRPr lang="tr-TR" sz="2000" dirty="0">
              <a:latin typeface="Times New Roman" pitchFamily="18" charset="0"/>
              <a:cs typeface="Times New Roman" pitchFamily="18" charset="0"/>
            </a:endParaRPr>
          </a:p>
          <a:p>
            <a:pPr marL="342900" lvl="0" indent="-342900" algn="just">
              <a:lnSpc>
                <a:spcPct val="150000"/>
              </a:lnSpc>
              <a:buFont typeface="Arial" pitchFamily="34" charset="0"/>
              <a:buChar char="•"/>
            </a:pPr>
            <a:r>
              <a:rPr lang="tr-TR" sz="2000" dirty="0">
                <a:latin typeface="Times New Roman" pitchFamily="18" charset="0"/>
                <a:cs typeface="Times New Roman" pitchFamily="18" charset="0"/>
              </a:rPr>
              <a:t>Deliklerin uygun şekilde alçı ile </a:t>
            </a:r>
            <a:r>
              <a:rPr lang="tr-TR" sz="2000" dirty="0" smtClean="0">
                <a:latin typeface="Times New Roman" pitchFamily="18" charset="0"/>
                <a:cs typeface="Times New Roman" pitchFamily="18" charset="0"/>
              </a:rPr>
              <a:t>kapatılması,</a:t>
            </a:r>
            <a:endParaRPr lang="tr-TR" sz="2000" dirty="0">
              <a:latin typeface="Times New Roman" pitchFamily="18" charset="0"/>
              <a:cs typeface="Times New Roman" pitchFamily="18" charset="0"/>
            </a:endParaRPr>
          </a:p>
          <a:p>
            <a:pPr marL="342900" lvl="0" indent="-342900" algn="just">
              <a:lnSpc>
                <a:spcPct val="150000"/>
              </a:lnSpc>
              <a:buFont typeface="Arial" pitchFamily="34" charset="0"/>
              <a:buChar char="•"/>
            </a:pPr>
            <a:r>
              <a:rPr lang="tr-TR" sz="2000" dirty="0">
                <a:latin typeface="Times New Roman" pitchFamily="18" charset="0"/>
                <a:cs typeface="Times New Roman" pitchFamily="18" charset="0"/>
              </a:rPr>
              <a:t>Bağlantı priz </a:t>
            </a:r>
            <a:r>
              <a:rPr lang="tr-TR" sz="2000" dirty="0" smtClean="0">
                <a:latin typeface="Times New Roman" pitchFamily="18" charset="0"/>
                <a:cs typeface="Times New Roman" pitchFamily="18" charset="0"/>
              </a:rPr>
              <a:t>modüllerinin, </a:t>
            </a:r>
            <a:r>
              <a:rPr lang="tr-TR" sz="2000" dirty="0">
                <a:latin typeface="Times New Roman" pitchFamily="18" charset="0"/>
                <a:cs typeface="Times New Roman" pitchFamily="18" charset="0"/>
              </a:rPr>
              <a:t>buatların </a:t>
            </a:r>
            <a:r>
              <a:rPr lang="tr-TR" sz="2000" dirty="0" smtClean="0">
                <a:latin typeface="Times New Roman" pitchFamily="18" charset="0"/>
                <a:cs typeface="Times New Roman" pitchFamily="18" charset="0"/>
              </a:rPr>
              <a:t>montajı,</a:t>
            </a:r>
            <a:endParaRPr lang="tr-TR" sz="2000" dirty="0">
              <a:latin typeface="Times New Roman" pitchFamily="18" charset="0"/>
              <a:cs typeface="Times New Roman" pitchFamily="18" charset="0"/>
            </a:endParaRPr>
          </a:p>
          <a:p>
            <a:pPr marL="342900" lvl="0" indent="-342900" algn="just">
              <a:lnSpc>
                <a:spcPct val="150000"/>
              </a:lnSpc>
              <a:buFont typeface="Arial" pitchFamily="34" charset="0"/>
              <a:buChar char="•"/>
            </a:pPr>
            <a:r>
              <a:rPr lang="tr-TR" sz="2000" dirty="0" err="1">
                <a:latin typeface="Times New Roman" pitchFamily="18" charset="0"/>
                <a:cs typeface="Times New Roman" pitchFamily="18" charset="0"/>
              </a:rPr>
              <a:t>Kabinetin</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montajı,</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3646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Bir Okuldaki İş </a:t>
            </a:r>
            <a:r>
              <a:rPr lang="tr-TR" sz="2800" b="1" dirty="0" smtClean="0"/>
              <a:t>Kalemleri</a:t>
            </a:r>
            <a:endParaRPr lang="tr-TR" sz="2800" b="1" i="1" dirty="0"/>
          </a:p>
        </p:txBody>
      </p:sp>
      <p:sp>
        <p:nvSpPr>
          <p:cNvPr id="4" name="Slayt Numarası Yer Tutucusu 3"/>
          <p:cNvSpPr>
            <a:spLocks noGrp="1"/>
          </p:cNvSpPr>
          <p:nvPr>
            <p:ph type="sldNum" sz="quarter" idx="12"/>
          </p:nvPr>
        </p:nvSpPr>
        <p:spPr/>
        <p:txBody>
          <a:bodyPr/>
          <a:lstStyle/>
          <a:p>
            <a:fld id="{6095E4F6-51C2-4C9D-B972-A531C8DF073F}" type="slidenum">
              <a:rPr lang="tr-TR" smtClean="0"/>
              <a:pPr/>
              <a:t>12</a:t>
            </a:fld>
            <a:endParaRPr lang="tr-TR"/>
          </a:p>
        </p:txBody>
      </p:sp>
      <p:pic>
        <p:nvPicPr>
          <p:cNvPr id="6" name="5 Resim" descr="FATIH-LOGO.png"/>
          <p:cNvPicPr>
            <a:picLocks noChangeAspect="1"/>
          </p:cNvPicPr>
          <p:nvPr/>
        </p:nvPicPr>
        <p:blipFill>
          <a:blip r:embed="rId3" cstate="print"/>
          <a:stretch>
            <a:fillRect/>
          </a:stretch>
        </p:blipFill>
        <p:spPr>
          <a:xfrm>
            <a:off x="13712" y="6361145"/>
            <a:ext cx="741864" cy="524239"/>
          </a:xfrm>
          <a:prstGeom prst="rect">
            <a:avLst/>
          </a:prstGeom>
        </p:spPr>
      </p:pic>
      <p:sp>
        <p:nvSpPr>
          <p:cNvPr id="3" name="Dikdörtgen 2"/>
          <p:cNvSpPr/>
          <p:nvPr/>
        </p:nvSpPr>
        <p:spPr>
          <a:xfrm>
            <a:off x="467544" y="1412776"/>
            <a:ext cx="7992888" cy="3847207"/>
          </a:xfrm>
          <a:prstGeom prst="rect">
            <a:avLst/>
          </a:prstGeom>
        </p:spPr>
        <p:txBody>
          <a:bodyPr wrap="square">
            <a:spAutoFit/>
          </a:bodyPr>
          <a:lstStyle/>
          <a:p>
            <a:pPr marL="342900" lvl="1" indent="-342900">
              <a:buFont typeface="Arial" pitchFamily="34" charset="0"/>
              <a:buChar char="•"/>
            </a:pPr>
            <a:r>
              <a:rPr lang="tr-TR" sz="2000" dirty="0">
                <a:latin typeface="Times New Roman" pitchFamily="18" charset="0"/>
                <a:cs typeface="Times New Roman" pitchFamily="18" charset="0"/>
              </a:rPr>
              <a:t>Aktif cihazların fiziksel </a:t>
            </a:r>
            <a:r>
              <a:rPr lang="tr-TR" sz="2000" dirty="0" smtClean="0">
                <a:latin typeface="Times New Roman" pitchFamily="18" charset="0"/>
                <a:cs typeface="Times New Roman" pitchFamily="18" charset="0"/>
              </a:rPr>
              <a:t>montajı</a:t>
            </a:r>
          </a:p>
          <a:p>
            <a:pPr marL="342900" lvl="1" indent="-342900">
              <a:buFont typeface="Arial" pitchFamily="34" charset="0"/>
              <a:buChar char="•"/>
            </a:pPr>
            <a:endParaRPr lang="tr-TR" sz="2400" dirty="0">
              <a:latin typeface="Times New Roman" pitchFamily="18" charset="0"/>
              <a:cs typeface="Times New Roman" pitchFamily="18" charset="0"/>
            </a:endParaRPr>
          </a:p>
          <a:p>
            <a:pPr marL="342900" lvl="1" indent="-342900">
              <a:buFont typeface="Arial" pitchFamily="34" charset="0"/>
              <a:buChar char="•"/>
            </a:pPr>
            <a:r>
              <a:rPr lang="tr-TR" sz="2000" dirty="0" smtClean="0">
                <a:latin typeface="Times New Roman" pitchFamily="18" charset="0"/>
                <a:cs typeface="Times New Roman" pitchFamily="18" charset="0"/>
              </a:rPr>
              <a:t>UPS </a:t>
            </a:r>
            <a:r>
              <a:rPr lang="tr-TR" sz="2000" dirty="0">
                <a:latin typeface="Times New Roman" pitchFamily="18" charset="0"/>
                <a:cs typeface="Times New Roman" pitchFamily="18" charset="0"/>
              </a:rPr>
              <a:t>in fiziksel </a:t>
            </a:r>
            <a:r>
              <a:rPr lang="tr-TR" sz="2000" dirty="0" smtClean="0">
                <a:latin typeface="Times New Roman" pitchFamily="18" charset="0"/>
                <a:cs typeface="Times New Roman" pitchFamily="18" charset="0"/>
              </a:rPr>
              <a:t>montajı</a:t>
            </a:r>
          </a:p>
          <a:p>
            <a:pPr marL="342900" lvl="1" indent="-342900">
              <a:buFont typeface="Arial" pitchFamily="34" charset="0"/>
              <a:buChar char="•"/>
            </a:pPr>
            <a:endParaRPr lang="tr-TR" sz="2000" dirty="0">
              <a:latin typeface="Times New Roman" pitchFamily="18" charset="0"/>
              <a:cs typeface="Times New Roman" pitchFamily="18" charset="0"/>
            </a:endParaRPr>
          </a:p>
          <a:p>
            <a:pPr marL="342900" lvl="1" indent="-342900">
              <a:buFont typeface="Arial" pitchFamily="34" charset="0"/>
              <a:buChar char="•"/>
            </a:pPr>
            <a:r>
              <a:rPr lang="tr-TR" sz="2000" dirty="0" smtClean="0">
                <a:latin typeface="Times New Roman" pitchFamily="18" charset="0"/>
                <a:cs typeface="Times New Roman" pitchFamily="18" charset="0"/>
              </a:rPr>
              <a:t>Enerji </a:t>
            </a:r>
            <a:r>
              <a:rPr lang="tr-TR" sz="2000" dirty="0">
                <a:latin typeface="Times New Roman" pitchFamily="18" charset="0"/>
                <a:cs typeface="Times New Roman" pitchFamily="18" charset="0"/>
              </a:rPr>
              <a:t>panolarının </a:t>
            </a:r>
            <a:r>
              <a:rPr lang="tr-TR" sz="2000" dirty="0" smtClean="0">
                <a:latin typeface="Times New Roman" pitchFamily="18" charset="0"/>
                <a:cs typeface="Times New Roman" pitchFamily="18" charset="0"/>
              </a:rPr>
              <a:t>montajları</a:t>
            </a:r>
          </a:p>
          <a:p>
            <a:pPr marL="342900" lvl="1" indent="-342900">
              <a:buFont typeface="Arial" pitchFamily="34" charset="0"/>
              <a:buChar char="•"/>
            </a:pPr>
            <a:endParaRPr lang="tr-TR" sz="2000" dirty="0">
              <a:latin typeface="Times New Roman" pitchFamily="18" charset="0"/>
              <a:cs typeface="Times New Roman" pitchFamily="18" charset="0"/>
            </a:endParaRPr>
          </a:p>
          <a:p>
            <a:pPr marL="342900" lvl="1" indent="-342900">
              <a:buFont typeface="Arial" pitchFamily="34" charset="0"/>
              <a:buChar char="•"/>
            </a:pPr>
            <a:r>
              <a:rPr lang="tr-TR" sz="2000" dirty="0" smtClean="0">
                <a:latin typeface="Times New Roman" pitchFamily="18" charset="0"/>
                <a:cs typeface="Times New Roman" pitchFamily="18" charset="0"/>
              </a:rPr>
              <a:t>Topraklama</a:t>
            </a:r>
            <a:r>
              <a:rPr lang="tr-TR" sz="2000" dirty="0">
                <a:latin typeface="Times New Roman" pitchFamily="18" charset="0"/>
                <a:cs typeface="Times New Roman" pitchFamily="18" charset="0"/>
              </a:rPr>
              <a:t>, Enerji ve UTP hatların test ve </a:t>
            </a:r>
            <a:r>
              <a:rPr lang="tr-TR" sz="2000" dirty="0" smtClean="0">
                <a:latin typeface="Times New Roman" pitchFamily="18" charset="0"/>
                <a:cs typeface="Times New Roman" pitchFamily="18" charset="0"/>
              </a:rPr>
              <a:t>etiketlemesi</a:t>
            </a:r>
          </a:p>
          <a:p>
            <a:pPr marL="342900" lvl="1" indent="-342900">
              <a:buFont typeface="Arial" pitchFamily="34" charset="0"/>
              <a:buChar char="•"/>
            </a:pPr>
            <a:endParaRPr lang="tr-TR" sz="2000" dirty="0">
              <a:latin typeface="Times New Roman" pitchFamily="18" charset="0"/>
              <a:cs typeface="Times New Roman" pitchFamily="18" charset="0"/>
            </a:endParaRPr>
          </a:p>
          <a:p>
            <a:pPr marL="342900" lvl="1" indent="-342900">
              <a:buFont typeface="Arial" pitchFamily="34" charset="0"/>
              <a:buChar char="•"/>
            </a:pPr>
            <a:r>
              <a:rPr lang="tr-TR" sz="2000" dirty="0" smtClean="0">
                <a:latin typeface="Times New Roman" pitchFamily="18" charset="0"/>
                <a:cs typeface="Times New Roman" pitchFamily="18" charset="0"/>
              </a:rPr>
              <a:t>Sistemin </a:t>
            </a:r>
            <a:r>
              <a:rPr lang="tr-TR" sz="2000" dirty="0">
                <a:latin typeface="Times New Roman" pitchFamily="18" charset="0"/>
                <a:cs typeface="Times New Roman" pitchFamily="18" charset="0"/>
              </a:rPr>
              <a:t>devreye </a:t>
            </a:r>
            <a:r>
              <a:rPr lang="tr-TR" sz="2000" dirty="0" smtClean="0">
                <a:latin typeface="Times New Roman" pitchFamily="18" charset="0"/>
                <a:cs typeface="Times New Roman" pitchFamily="18" charset="0"/>
              </a:rPr>
              <a:t>alınması</a:t>
            </a:r>
          </a:p>
          <a:p>
            <a:pPr marL="342900" lvl="1" indent="-342900">
              <a:buFont typeface="Arial" pitchFamily="34" charset="0"/>
              <a:buChar char="•"/>
            </a:pPr>
            <a:endParaRPr lang="tr-TR" sz="2000" dirty="0">
              <a:latin typeface="Times New Roman" pitchFamily="18" charset="0"/>
              <a:cs typeface="Times New Roman" pitchFamily="18" charset="0"/>
            </a:endParaRPr>
          </a:p>
          <a:p>
            <a:pPr marL="342900" lvl="1" indent="-342900">
              <a:buFont typeface="Arial" pitchFamily="34" charset="0"/>
              <a:buChar char="•"/>
            </a:pPr>
            <a:r>
              <a:rPr lang="tr-TR" sz="2000" dirty="0" smtClean="0">
                <a:latin typeface="Times New Roman" pitchFamily="18" charset="0"/>
                <a:cs typeface="Times New Roman" pitchFamily="18" charset="0"/>
              </a:rPr>
              <a:t>Son </a:t>
            </a:r>
            <a:r>
              <a:rPr lang="tr-TR" sz="2000" dirty="0">
                <a:latin typeface="Times New Roman" pitchFamily="18" charset="0"/>
                <a:cs typeface="Times New Roman" pitchFamily="18" charset="0"/>
              </a:rPr>
              <a:t>kontrol yapılması ve eksiklerin </a:t>
            </a:r>
            <a:r>
              <a:rPr lang="tr-TR" sz="2000" dirty="0" smtClean="0">
                <a:latin typeface="Times New Roman" pitchFamily="18" charset="0"/>
                <a:cs typeface="Times New Roman" pitchFamily="18" charset="0"/>
              </a:rPr>
              <a:t>tamamlanması</a:t>
            </a:r>
          </a:p>
          <a:p>
            <a:pPr marL="285750" lvl="1" indent="-285750">
              <a:buFontTx/>
              <a:buChar char="-"/>
            </a:pP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0995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a:xfrm>
            <a:off x="8522096" y="6304235"/>
            <a:ext cx="370384" cy="365125"/>
          </a:xfrm>
        </p:spPr>
        <p:txBody>
          <a:bodyPr/>
          <a:lstStyle/>
          <a:p>
            <a:fld id="{6095E4F6-51C2-4C9D-B972-A531C8DF073F}" type="slidenum">
              <a:rPr lang="tr-TR" smtClean="0"/>
              <a:pPr/>
              <a:t>2</a:t>
            </a:fld>
            <a:endParaRPr lang="tr-TR" dirty="0"/>
          </a:p>
        </p:txBody>
      </p:sp>
      <p:sp>
        <p:nvSpPr>
          <p:cNvPr id="8" name="Dikdörtgen 2"/>
          <p:cNvSpPr>
            <a:spLocks noChangeArrowheads="1"/>
          </p:cNvSpPr>
          <p:nvPr/>
        </p:nvSpPr>
        <p:spPr bwMode="auto">
          <a:xfrm>
            <a:off x="539750" y="1988173"/>
            <a:ext cx="5980113" cy="3960813"/>
          </a:xfrm>
          <a:prstGeom prst="rect">
            <a:avLst/>
          </a:prstGeom>
          <a:solidFill>
            <a:schemeClr val="bg1"/>
          </a:solidFill>
          <a:ln w="9525">
            <a:noFill/>
            <a:miter lim="800000"/>
            <a:headEnd/>
            <a:tailEnd/>
          </a:ln>
        </p:spPr>
        <p:txBody>
          <a:bodyPr/>
          <a:lstStyle/>
          <a:p>
            <a:endParaRPr lang="tr-TR"/>
          </a:p>
        </p:txBody>
      </p:sp>
      <p:sp>
        <p:nvSpPr>
          <p:cNvPr id="9" name="Sağ Ok 3"/>
          <p:cNvSpPr/>
          <p:nvPr/>
        </p:nvSpPr>
        <p:spPr>
          <a:xfrm>
            <a:off x="4720134" y="2349527"/>
            <a:ext cx="1682849" cy="936104"/>
          </a:xfrm>
          <a:prstGeom prst="rightArrow">
            <a:avLst>
              <a:gd name="adj1" fmla="val 75000"/>
              <a:gd name="adj2" fmla="val 50000"/>
            </a:avLst>
          </a:prstGeom>
        </p:spPr>
        <p:style>
          <a:lnRef idx="1">
            <a:schemeClr val="accent1"/>
          </a:lnRef>
          <a:fillRef idx="2">
            <a:schemeClr val="accent1"/>
          </a:fillRef>
          <a:effectRef idx="1">
            <a:schemeClr val="accent1"/>
          </a:effectRef>
          <a:fontRef idx="minor">
            <a:schemeClr val="dk1"/>
          </a:fontRef>
        </p:style>
      </p:sp>
      <p:sp>
        <p:nvSpPr>
          <p:cNvPr id="10" name="Serbest Form 4"/>
          <p:cNvSpPr/>
          <p:nvPr/>
        </p:nvSpPr>
        <p:spPr>
          <a:xfrm>
            <a:off x="354013" y="1989785"/>
            <a:ext cx="4866059" cy="1773237"/>
          </a:xfrm>
          <a:custGeom>
            <a:avLst/>
            <a:gdLst>
              <a:gd name="connsiteX0" fmla="*/ 0 w 4218803"/>
              <a:gd name="connsiteY0" fmla="*/ 295472 h 1772796"/>
              <a:gd name="connsiteX1" fmla="*/ 295472 w 4218803"/>
              <a:gd name="connsiteY1" fmla="*/ 0 h 1772796"/>
              <a:gd name="connsiteX2" fmla="*/ 3923331 w 4218803"/>
              <a:gd name="connsiteY2" fmla="*/ 0 h 1772796"/>
              <a:gd name="connsiteX3" fmla="*/ 4218803 w 4218803"/>
              <a:gd name="connsiteY3" fmla="*/ 295472 h 1772796"/>
              <a:gd name="connsiteX4" fmla="*/ 4218803 w 4218803"/>
              <a:gd name="connsiteY4" fmla="*/ 1477324 h 1772796"/>
              <a:gd name="connsiteX5" fmla="*/ 3923331 w 4218803"/>
              <a:gd name="connsiteY5" fmla="*/ 1772796 h 1772796"/>
              <a:gd name="connsiteX6" fmla="*/ 295472 w 4218803"/>
              <a:gd name="connsiteY6" fmla="*/ 1772796 h 1772796"/>
              <a:gd name="connsiteX7" fmla="*/ 0 w 4218803"/>
              <a:gd name="connsiteY7" fmla="*/ 1477324 h 1772796"/>
              <a:gd name="connsiteX8" fmla="*/ 0 w 4218803"/>
              <a:gd name="connsiteY8" fmla="*/ 295472 h 177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8803" h="1772796">
                <a:moveTo>
                  <a:pt x="0" y="295472"/>
                </a:moveTo>
                <a:cubicBezTo>
                  <a:pt x="0" y="132287"/>
                  <a:pt x="132287" y="0"/>
                  <a:pt x="295472" y="0"/>
                </a:cubicBezTo>
                <a:lnTo>
                  <a:pt x="3923331" y="0"/>
                </a:lnTo>
                <a:cubicBezTo>
                  <a:pt x="4086516" y="0"/>
                  <a:pt x="4218803" y="132287"/>
                  <a:pt x="4218803" y="295472"/>
                </a:cubicBezTo>
                <a:lnTo>
                  <a:pt x="4218803" y="1477324"/>
                </a:lnTo>
                <a:cubicBezTo>
                  <a:pt x="4218803" y="1640509"/>
                  <a:pt x="4086516" y="1772796"/>
                  <a:pt x="3923331" y="1772796"/>
                </a:cubicBezTo>
                <a:lnTo>
                  <a:pt x="295472" y="1772796"/>
                </a:lnTo>
                <a:cubicBezTo>
                  <a:pt x="132287" y="1772796"/>
                  <a:pt x="0" y="1640509"/>
                  <a:pt x="0" y="1477324"/>
                </a:cubicBezTo>
                <a:lnTo>
                  <a:pt x="0" y="295472"/>
                </a:lnTo>
                <a:close/>
              </a:path>
            </a:pathLst>
          </a:custGeom>
        </p:spPr>
        <p:style>
          <a:lnRef idx="0">
            <a:schemeClr val="accent1"/>
          </a:lnRef>
          <a:fillRef idx="3">
            <a:schemeClr val="accent1"/>
          </a:fillRef>
          <a:effectRef idx="3">
            <a:schemeClr val="accent1"/>
          </a:effectRef>
          <a:fontRef idx="minor">
            <a:schemeClr val="lt1"/>
          </a:fontRef>
        </p:style>
        <p:txBody>
          <a:bodyPr lIns="208461" tIns="147501" rIns="208461" bIns="147501" spcCol="1270" anchor="ctr"/>
          <a:lstStyle/>
          <a:p>
            <a:pPr algn="ctr" defTabSz="1422400">
              <a:lnSpc>
                <a:spcPct val="90000"/>
              </a:lnSpc>
              <a:spcAft>
                <a:spcPct val="35000"/>
              </a:spcAft>
              <a:defRPr/>
            </a:pPr>
            <a:r>
              <a:rPr lang="tr-TR" sz="2800" b="1" dirty="0">
                <a:latin typeface="Calibri" pitchFamily="34" charset="0"/>
                <a:cs typeface="Calibri" pitchFamily="34" charset="0"/>
              </a:rPr>
              <a:t>Her sınıftan </a:t>
            </a:r>
            <a:endParaRPr lang="tr-TR" sz="2800" b="1" dirty="0" smtClean="0">
              <a:latin typeface="Calibri" pitchFamily="34" charset="0"/>
              <a:cs typeface="Calibri" pitchFamily="34" charset="0"/>
            </a:endParaRPr>
          </a:p>
          <a:p>
            <a:pPr algn="ctr" defTabSz="1422400">
              <a:lnSpc>
                <a:spcPct val="90000"/>
              </a:lnSpc>
              <a:spcAft>
                <a:spcPct val="35000"/>
              </a:spcAft>
              <a:defRPr/>
            </a:pPr>
            <a:r>
              <a:rPr lang="tr-TR" sz="2800" b="1" dirty="0" smtClean="0">
                <a:latin typeface="Calibri" pitchFamily="34" charset="0"/>
                <a:cs typeface="Calibri" pitchFamily="34" charset="0"/>
              </a:rPr>
              <a:t>intranetteki e-içeriğe</a:t>
            </a:r>
          </a:p>
          <a:p>
            <a:pPr algn="ctr" defTabSz="1422400">
              <a:lnSpc>
                <a:spcPct val="90000"/>
              </a:lnSpc>
              <a:spcAft>
                <a:spcPct val="35000"/>
              </a:spcAft>
              <a:defRPr/>
            </a:pPr>
            <a:r>
              <a:rPr lang="tr-TR" sz="2800" b="1" dirty="0" smtClean="0">
                <a:latin typeface="Calibri" pitchFamily="34" charset="0"/>
                <a:cs typeface="Calibri" pitchFamily="34" charset="0"/>
              </a:rPr>
              <a:t> </a:t>
            </a:r>
            <a:r>
              <a:rPr lang="tr-TR" sz="2800" b="1" dirty="0">
                <a:latin typeface="Calibri" pitchFamily="34" charset="0"/>
                <a:cs typeface="Calibri" pitchFamily="34" charset="0"/>
              </a:rPr>
              <a:t>erişimin sağlanması</a:t>
            </a:r>
          </a:p>
        </p:txBody>
      </p:sp>
      <p:sp>
        <p:nvSpPr>
          <p:cNvPr id="12" name="Sağ Ok 3"/>
          <p:cNvSpPr/>
          <p:nvPr/>
        </p:nvSpPr>
        <p:spPr>
          <a:xfrm>
            <a:off x="4720134" y="4653783"/>
            <a:ext cx="1682849" cy="936104"/>
          </a:xfrm>
          <a:prstGeom prst="rightArrow">
            <a:avLst>
              <a:gd name="adj1" fmla="val 75000"/>
              <a:gd name="adj2" fmla="val 50000"/>
            </a:avLst>
          </a:prstGeom>
        </p:spPr>
        <p:style>
          <a:lnRef idx="1">
            <a:schemeClr val="accent1"/>
          </a:lnRef>
          <a:fillRef idx="2">
            <a:schemeClr val="accent1"/>
          </a:fillRef>
          <a:effectRef idx="1">
            <a:schemeClr val="accent1"/>
          </a:effectRef>
          <a:fontRef idx="minor">
            <a:schemeClr val="dk1"/>
          </a:fontRef>
        </p:style>
      </p:sp>
      <p:sp>
        <p:nvSpPr>
          <p:cNvPr id="14" name="Serbest Form 8"/>
          <p:cNvSpPr/>
          <p:nvPr/>
        </p:nvSpPr>
        <p:spPr>
          <a:xfrm>
            <a:off x="323528" y="4148785"/>
            <a:ext cx="4888606" cy="1800225"/>
          </a:xfrm>
          <a:custGeom>
            <a:avLst/>
            <a:gdLst>
              <a:gd name="connsiteX0" fmla="*/ 0 w 4251468"/>
              <a:gd name="connsiteY0" fmla="*/ 300146 h 1800840"/>
              <a:gd name="connsiteX1" fmla="*/ 300146 w 4251468"/>
              <a:gd name="connsiteY1" fmla="*/ 0 h 1800840"/>
              <a:gd name="connsiteX2" fmla="*/ 3951322 w 4251468"/>
              <a:gd name="connsiteY2" fmla="*/ 0 h 1800840"/>
              <a:gd name="connsiteX3" fmla="*/ 4251468 w 4251468"/>
              <a:gd name="connsiteY3" fmla="*/ 300146 h 1800840"/>
              <a:gd name="connsiteX4" fmla="*/ 4251468 w 4251468"/>
              <a:gd name="connsiteY4" fmla="*/ 1500694 h 1800840"/>
              <a:gd name="connsiteX5" fmla="*/ 3951322 w 4251468"/>
              <a:gd name="connsiteY5" fmla="*/ 1800840 h 1800840"/>
              <a:gd name="connsiteX6" fmla="*/ 300146 w 4251468"/>
              <a:gd name="connsiteY6" fmla="*/ 1800840 h 1800840"/>
              <a:gd name="connsiteX7" fmla="*/ 0 w 4251468"/>
              <a:gd name="connsiteY7" fmla="*/ 1500694 h 1800840"/>
              <a:gd name="connsiteX8" fmla="*/ 0 w 4251468"/>
              <a:gd name="connsiteY8" fmla="*/ 300146 h 180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1468" h="1800840">
                <a:moveTo>
                  <a:pt x="0" y="300146"/>
                </a:moveTo>
                <a:cubicBezTo>
                  <a:pt x="0" y="134380"/>
                  <a:pt x="134380" y="0"/>
                  <a:pt x="300146" y="0"/>
                </a:cubicBezTo>
                <a:lnTo>
                  <a:pt x="3951322" y="0"/>
                </a:lnTo>
                <a:cubicBezTo>
                  <a:pt x="4117088" y="0"/>
                  <a:pt x="4251468" y="134380"/>
                  <a:pt x="4251468" y="300146"/>
                </a:cubicBezTo>
                <a:lnTo>
                  <a:pt x="4251468" y="1500694"/>
                </a:lnTo>
                <a:cubicBezTo>
                  <a:pt x="4251468" y="1666460"/>
                  <a:pt x="4117088" y="1800840"/>
                  <a:pt x="3951322" y="1800840"/>
                </a:cubicBezTo>
                <a:lnTo>
                  <a:pt x="300146" y="1800840"/>
                </a:lnTo>
                <a:cubicBezTo>
                  <a:pt x="134380" y="1800840"/>
                  <a:pt x="0" y="1666460"/>
                  <a:pt x="0" y="1500694"/>
                </a:cubicBezTo>
                <a:lnTo>
                  <a:pt x="0" y="300146"/>
                </a:lnTo>
                <a:close/>
              </a:path>
            </a:pathLst>
          </a:custGeom>
        </p:spPr>
        <p:style>
          <a:lnRef idx="1">
            <a:schemeClr val="accent1"/>
          </a:lnRef>
          <a:fillRef idx="3">
            <a:schemeClr val="accent1"/>
          </a:fillRef>
          <a:effectRef idx="2">
            <a:schemeClr val="accent1"/>
          </a:effectRef>
          <a:fontRef idx="minor">
            <a:schemeClr val="lt1"/>
          </a:fontRef>
        </p:style>
        <p:txBody>
          <a:bodyPr lIns="209830" tIns="148870" rIns="209830" bIns="148870" spcCol="1270" anchor="ctr"/>
          <a:lstStyle/>
          <a:p>
            <a:pPr algn="ctr" defTabSz="1422400">
              <a:lnSpc>
                <a:spcPct val="90000"/>
              </a:lnSpc>
              <a:spcAft>
                <a:spcPct val="35000"/>
              </a:spcAft>
              <a:defRPr/>
            </a:pPr>
            <a:r>
              <a:rPr lang="tr-TR" sz="2800" b="1" dirty="0">
                <a:latin typeface="Calibri" pitchFamily="34" charset="0"/>
                <a:cs typeface="Calibri" pitchFamily="34" charset="0"/>
              </a:rPr>
              <a:t>Her </a:t>
            </a:r>
            <a:r>
              <a:rPr lang="tr-TR" sz="2800" b="1" dirty="0" smtClean="0">
                <a:latin typeface="Calibri" pitchFamily="34" charset="0"/>
                <a:cs typeface="Calibri" pitchFamily="34" charset="0"/>
              </a:rPr>
              <a:t>sınıftan</a:t>
            </a:r>
          </a:p>
          <a:p>
            <a:pPr algn="ctr" defTabSz="1422400">
              <a:lnSpc>
                <a:spcPct val="90000"/>
              </a:lnSpc>
              <a:spcAft>
                <a:spcPct val="35000"/>
              </a:spcAft>
              <a:defRPr/>
            </a:pPr>
            <a:r>
              <a:rPr lang="tr-TR" sz="2800" b="1" dirty="0" smtClean="0">
                <a:latin typeface="Calibri" pitchFamily="34" charset="0"/>
                <a:cs typeface="Calibri" pitchFamily="34" charset="0"/>
              </a:rPr>
              <a:t>güvenli ve filtreli olarak</a:t>
            </a:r>
          </a:p>
          <a:p>
            <a:pPr algn="ctr" defTabSz="1422400">
              <a:lnSpc>
                <a:spcPct val="90000"/>
              </a:lnSpc>
              <a:spcAft>
                <a:spcPct val="35000"/>
              </a:spcAft>
              <a:defRPr/>
            </a:pPr>
            <a:r>
              <a:rPr lang="tr-TR" sz="2800" b="1" dirty="0" smtClean="0">
                <a:latin typeface="Calibri" pitchFamily="34" charset="0"/>
                <a:cs typeface="Calibri" pitchFamily="34" charset="0"/>
              </a:rPr>
              <a:t> </a:t>
            </a:r>
            <a:r>
              <a:rPr lang="tr-TR" sz="2800" b="1" dirty="0">
                <a:latin typeface="Calibri" pitchFamily="34" charset="0"/>
                <a:cs typeface="Calibri" pitchFamily="34" charset="0"/>
              </a:rPr>
              <a:t>internete erişimin sağlanması</a:t>
            </a:r>
          </a:p>
        </p:txBody>
      </p:sp>
      <p:pic>
        <p:nvPicPr>
          <p:cNvPr id="15" name="10 Resim" descr="internet-explorer-1.jpg"/>
          <p:cNvPicPr>
            <a:picLocks noChangeAspect="1"/>
          </p:cNvPicPr>
          <p:nvPr/>
        </p:nvPicPr>
        <p:blipFill>
          <a:blip r:embed="rId2" cstate="print"/>
          <a:srcRect/>
          <a:stretch>
            <a:fillRect/>
          </a:stretch>
        </p:blipFill>
        <p:spPr bwMode="auto">
          <a:xfrm>
            <a:off x="6664325" y="4437686"/>
            <a:ext cx="1296988" cy="1295400"/>
          </a:xfrm>
          <a:prstGeom prst="rect">
            <a:avLst/>
          </a:prstGeom>
          <a:noFill/>
          <a:ln w="9525">
            <a:noFill/>
            <a:miter lim="800000"/>
            <a:headEnd/>
            <a:tailEnd/>
          </a:ln>
        </p:spPr>
      </p:pic>
      <p:pic>
        <p:nvPicPr>
          <p:cNvPr id="16" name="15 Resim" descr="e-okul.jpg"/>
          <p:cNvPicPr>
            <a:picLocks noChangeAspect="1"/>
          </p:cNvPicPr>
          <p:nvPr/>
        </p:nvPicPr>
        <p:blipFill>
          <a:blip r:embed="rId3" cstate="print"/>
          <a:srcRect t="7720" b="10293"/>
          <a:stretch>
            <a:fillRect/>
          </a:stretch>
        </p:blipFill>
        <p:spPr>
          <a:xfrm rot="19705013">
            <a:off x="7437536" y="1764906"/>
            <a:ext cx="1528762" cy="650875"/>
          </a:xfrm>
          <a:prstGeom prst="rect">
            <a:avLst/>
          </a:prstGeom>
          <a:ln>
            <a:noFill/>
          </a:ln>
          <a:effectLst>
            <a:outerShdw blurRad="292100" dist="139700" dir="2700000" algn="tl" rotWithShape="0">
              <a:srgbClr val="333333">
                <a:alpha val="65000"/>
              </a:srgbClr>
            </a:outerShdw>
          </a:effectLst>
        </p:spPr>
      </p:pic>
      <p:pic>
        <p:nvPicPr>
          <p:cNvPr id="17" name="16 Resim" descr="meb.jpg"/>
          <p:cNvPicPr>
            <a:picLocks noChangeAspect="1"/>
          </p:cNvPicPr>
          <p:nvPr/>
        </p:nvPicPr>
        <p:blipFill>
          <a:blip r:embed="rId4" cstate="print"/>
          <a:stretch>
            <a:fillRect/>
          </a:stretch>
        </p:blipFill>
        <p:spPr>
          <a:xfrm>
            <a:off x="6520334" y="2572704"/>
            <a:ext cx="1080120" cy="1072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17 Resim" descr="mebbis.jpg"/>
          <p:cNvPicPr>
            <a:picLocks noChangeAspect="1"/>
          </p:cNvPicPr>
          <p:nvPr/>
        </p:nvPicPr>
        <p:blipFill>
          <a:blip r:embed="rId5" cstate="print"/>
          <a:srcRect l="22818" t="17149" b="20175"/>
          <a:stretch>
            <a:fillRect/>
          </a:stretch>
        </p:blipFill>
        <p:spPr>
          <a:xfrm rot="19869677">
            <a:off x="6335485" y="1729996"/>
            <a:ext cx="1584176" cy="559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18 Dikdörtgen"/>
          <p:cNvSpPr/>
          <p:nvPr/>
        </p:nvSpPr>
        <p:spPr>
          <a:xfrm>
            <a:off x="2555776" y="179929"/>
            <a:ext cx="3962944" cy="584775"/>
          </a:xfrm>
          <a:prstGeom prst="rect">
            <a:avLst/>
          </a:prstGeom>
        </p:spPr>
        <p:txBody>
          <a:bodyPr wrap="none">
            <a:spAutoFit/>
          </a:bodyPr>
          <a:lstStyle/>
          <a:p>
            <a:pPr>
              <a:defRPr/>
            </a:pPr>
            <a:r>
              <a:rPr lang="tr-TR" sz="3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Okul Ağı Erişim Hedefi</a:t>
            </a:r>
            <a:endParaRPr lang="tr-TR" sz="3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3" name="12 Resim" descr="FATIH-LOGO.png"/>
          <p:cNvPicPr>
            <a:picLocks noChangeAspect="1"/>
          </p:cNvPicPr>
          <p:nvPr/>
        </p:nvPicPr>
        <p:blipFill>
          <a:blip r:embed="rId6" cstate="print"/>
          <a:stretch>
            <a:fillRect/>
          </a:stretch>
        </p:blipFill>
        <p:spPr>
          <a:xfrm>
            <a:off x="13712" y="6361145"/>
            <a:ext cx="741864" cy="5242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a:xfrm>
            <a:off x="8522096" y="6356350"/>
            <a:ext cx="370384" cy="365125"/>
          </a:xfrm>
        </p:spPr>
        <p:txBody>
          <a:bodyPr/>
          <a:lstStyle/>
          <a:p>
            <a:fld id="{6095E4F6-51C2-4C9D-B972-A531C8DF073F}" type="slidenum">
              <a:rPr lang="tr-TR" smtClean="0"/>
              <a:pPr/>
              <a:t>3</a:t>
            </a:fld>
            <a:endParaRPr lang="tr-TR" dirty="0"/>
          </a:p>
        </p:txBody>
      </p:sp>
      <p:pic>
        <p:nvPicPr>
          <p:cNvPr id="8" name="Picture 20"/>
          <p:cNvPicPr>
            <a:picLocks noChangeAspect="1" noChangeArrowheads="1"/>
          </p:cNvPicPr>
          <p:nvPr/>
        </p:nvPicPr>
        <p:blipFill>
          <a:blip r:embed="rId2" cstate="print"/>
          <a:srcRect/>
          <a:stretch>
            <a:fillRect/>
          </a:stretch>
        </p:blipFill>
        <p:spPr bwMode="auto">
          <a:xfrm>
            <a:off x="5148263" y="2349500"/>
            <a:ext cx="215900" cy="1349375"/>
          </a:xfrm>
          <a:prstGeom prst="rect">
            <a:avLst/>
          </a:prstGeom>
          <a:noFill/>
          <a:ln w="9525">
            <a:noFill/>
            <a:miter lim="800000"/>
            <a:headEnd/>
            <a:tailEnd/>
          </a:ln>
        </p:spPr>
      </p:pic>
      <p:pic>
        <p:nvPicPr>
          <p:cNvPr id="9" name="Picture 16"/>
          <p:cNvPicPr>
            <a:picLocks noChangeAspect="1" noChangeArrowheads="1"/>
          </p:cNvPicPr>
          <p:nvPr/>
        </p:nvPicPr>
        <p:blipFill>
          <a:blip r:embed="rId3" cstate="print"/>
          <a:srcRect/>
          <a:stretch>
            <a:fillRect/>
          </a:stretch>
        </p:blipFill>
        <p:spPr bwMode="auto">
          <a:xfrm>
            <a:off x="3348038" y="3619500"/>
            <a:ext cx="1584325" cy="314325"/>
          </a:xfrm>
          <a:prstGeom prst="rect">
            <a:avLst/>
          </a:prstGeom>
          <a:noFill/>
          <a:ln w="9525">
            <a:noFill/>
            <a:miter lim="800000"/>
            <a:headEnd/>
            <a:tailEnd/>
          </a:ln>
        </p:spPr>
      </p:pic>
      <p:pic>
        <p:nvPicPr>
          <p:cNvPr id="10" name="Picture 11"/>
          <p:cNvPicPr>
            <a:picLocks noChangeAspect="1" noChangeArrowheads="1"/>
          </p:cNvPicPr>
          <p:nvPr/>
        </p:nvPicPr>
        <p:blipFill>
          <a:blip r:embed="rId4" cstate="print"/>
          <a:srcRect/>
          <a:stretch>
            <a:fillRect/>
          </a:stretch>
        </p:blipFill>
        <p:spPr bwMode="auto">
          <a:xfrm>
            <a:off x="5076825" y="3767138"/>
            <a:ext cx="209550" cy="2038350"/>
          </a:xfrm>
          <a:prstGeom prst="rect">
            <a:avLst/>
          </a:prstGeom>
          <a:noFill/>
          <a:ln w="9525">
            <a:noFill/>
            <a:miter lim="800000"/>
            <a:headEnd/>
            <a:tailEnd/>
          </a:ln>
        </p:spPr>
      </p:pic>
      <p:pic>
        <p:nvPicPr>
          <p:cNvPr id="13" name="Picture 8"/>
          <p:cNvPicPr>
            <a:picLocks noChangeAspect="1" noChangeArrowheads="1"/>
          </p:cNvPicPr>
          <p:nvPr/>
        </p:nvPicPr>
        <p:blipFill>
          <a:blip r:embed="rId5" cstate="print"/>
          <a:srcRect t="16434"/>
          <a:stretch>
            <a:fillRect/>
          </a:stretch>
        </p:blipFill>
        <p:spPr bwMode="auto">
          <a:xfrm>
            <a:off x="2843213" y="5480050"/>
            <a:ext cx="3241675" cy="1274763"/>
          </a:xfrm>
          <a:prstGeom prst="rect">
            <a:avLst/>
          </a:prstGeom>
          <a:noFill/>
          <a:ln w="9525">
            <a:noFill/>
            <a:miter lim="800000"/>
            <a:headEnd/>
            <a:tailEnd/>
          </a:ln>
        </p:spPr>
      </p:pic>
      <p:pic>
        <p:nvPicPr>
          <p:cNvPr id="14" name="Picture 13"/>
          <p:cNvPicPr>
            <a:picLocks noChangeAspect="1" noChangeArrowheads="1"/>
          </p:cNvPicPr>
          <p:nvPr/>
        </p:nvPicPr>
        <p:blipFill>
          <a:blip r:embed="rId6" cstate="print"/>
          <a:srcRect/>
          <a:stretch>
            <a:fillRect/>
          </a:stretch>
        </p:blipFill>
        <p:spPr bwMode="auto">
          <a:xfrm>
            <a:off x="5364163" y="3573463"/>
            <a:ext cx="1790700" cy="314325"/>
          </a:xfrm>
          <a:prstGeom prst="rect">
            <a:avLst/>
          </a:prstGeom>
          <a:noFill/>
          <a:ln w="9525">
            <a:noFill/>
            <a:miter lim="800000"/>
            <a:headEnd/>
            <a:tailEnd/>
          </a:ln>
        </p:spPr>
      </p:pic>
      <p:pic>
        <p:nvPicPr>
          <p:cNvPr id="15" name="Picture 14"/>
          <p:cNvPicPr>
            <a:picLocks noChangeAspect="1" noChangeArrowheads="1"/>
          </p:cNvPicPr>
          <p:nvPr/>
        </p:nvPicPr>
        <p:blipFill>
          <a:blip r:embed="rId7" cstate="print"/>
          <a:srcRect/>
          <a:stretch>
            <a:fillRect/>
          </a:stretch>
        </p:blipFill>
        <p:spPr bwMode="auto">
          <a:xfrm>
            <a:off x="4716463" y="3500438"/>
            <a:ext cx="976312" cy="649287"/>
          </a:xfrm>
          <a:prstGeom prst="rect">
            <a:avLst/>
          </a:prstGeom>
          <a:noFill/>
          <a:ln w="9525">
            <a:noFill/>
            <a:miter lim="800000"/>
            <a:headEnd/>
            <a:tailEnd/>
          </a:ln>
        </p:spPr>
      </p:pic>
      <p:pic>
        <p:nvPicPr>
          <p:cNvPr id="16" name="Picture 15"/>
          <p:cNvPicPr>
            <a:picLocks noChangeAspect="1" noChangeArrowheads="1"/>
          </p:cNvPicPr>
          <p:nvPr/>
        </p:nvPicPr>
        <p:blipFill>
          <a:blip r:embed="rId8" cstate="print"/>
          <a:srcRect/>
          <a:stretch>
            <a:fillRect/>
          </a:stretch>
        </p:blipFill>
        <p:spPr bwMode="auto">
          <a:xfrm>
            <a:off x="6767513" y="2890838"/>
            <a:ext cx="2268537" cy="1690687"/>
          </a:xfrm>
          <a:prstGeom prst="rect">
            <a:avLst/>
          </a:prstGeom>
          <a:noFill/>
          <a:ln w="9525">
            <a:noFill/>
            <a:miter lim="800000"/>
            <a:headEnd/>
            <a:tailEnd/>
          </a:ln>
        </p:spPr>
      </p:pic>
      <p:pic>
        <p:nvPicPr>
          <p:cNvPr id="17" name="Picture 18"/>
          <p:cNvPicPr>
            <a:picLocks noChangeAspect="1" noChangeArrowheads="1"/>
          </p:cNvPicPr>
          <p:nvPr/>
        </p:nvPicPr>
        <p:blipFill>
          <a:blip r:embed="rId9" cstate="print"/>
          <a:srcRect/>
          <a:stretch>
            <a:fillRect/>
          </a:stretch>
        </p:blipFill>
        <p:spPr bwMode="auto">
          <a:xfrm rot="1535609">
            <a:off x="811213" y="3370263"/>
            <a:ext cx="1806575" cy="333375"/>
          </a:xfrm>
          <a:prstGeom prst="rect">
            <a:avLst/>
          </a:prstGeom>
          <a:noFill/>
          <a:ln w="9525">
            <a:noFill/>
            <a:miter lim="800000"/>
            <a:headEnd/>
            <a:tailEnd/>
          </a:ln>
        </p:spPr>
      </p:pic>
      <p:pic>
        <p:nvPicPr>
          <p:cNvPr id="18" name="Picture 17"/>
          <p:cNvPicPr>
            <a:picLocks noChangeAspect="1" noChangeArrowheads="1"/>
          </p:cNvPicPr>
          <p:nvPr/>
        </p:nvPicPr>
        <p:blipFill>
          <a:blip r:embed="rId10" cstate="print"/>
          <a:srcRect/>
          <a:stretch>
            <a:fillRect/>
          </a:stretch>
        </p:blipFill>
        <p:spPr bwMode="auto">
          <a:xfrm>
            <a:off x="2087563" y="2781300"/>
            <a:ext cx="1476375" cy="1800225"/>
          </a:xfrm>
          <a:prstGeom prst="rect">
            <a:avLst/>
          </a:prstGeom>
          <a:noFill/>
          <a:ln w="9525">
            <a:noFill/>
            <a:miter lim="800000"/>
            <a:headEnd/>
            <a:tailEnd/>
          </a:ln>
        </p:spPr>
      </p:pic>
      <p:pic>
        <p:nvPicPr>
          <p:cNvPr id="19" name="Picture 19"/>
          <p:cNvPicPr>
            <a:picLocks noChangeAspect="1" noChangeArrowheads="1"/>
          </p:cNvPicPr>
          <p:nvPr/>
        </p:nvPicPr>
        <p:blipFill>
          <a:blip r:embed="rId11" cstate="print"/>
          <a:srcRect/>
          <a:stretch>
            <a:fillRect/>
          </a:stretch>
        </p:blipFill>
        <p:spPr bwMode="auto">
          <a:xfrm>
            <a:off x="250825" y="2204864"/>
            <a:ext cx="1319213" cy="1008062"/>
          </a:xfrm>
          <a:prstGeom prst="rect">
            <a:avLst/>
          </a:prstGeom>
          <a:noFill/>
          <a:ln w="9525">
            <a:noFill/>
            <a:miter lim="800000"/>
            <a:headEnd/>
            <a:tailEnd/>
          </a:ln>
        </p:spPr>
      </p:pic>
      <p:pic>
        <p:nvPicPr>
          <p:cNvPr id="20" name="Picture 9"/>
          <p:cNvPicPr>
            <a:picLocks noChangeAspect="1" noChangeArrowheads="1"/>
          </p:cNvPicPr>
          <p:nvPr/>
        </p:nvPicPr>
        <p:blipFill>
          <a:blip r:embed="rId12" cstate="print"/>
          <a:srcRect/>
          <a:stretch>
            <a:fillRect/>
          </a:stretch>
        </p:blipFill>
        <p:spPr bwMode="auto">
          <a:xfrm>
            <a:off x="2843213" y="1196975"/>
            <a:ext cx="2881312" cy="1389063"/>
          </a:xfrm>
          <a:prstGeom prst="rect">
            <a:avLst/>
          </a:prstGeom>
          <a:noFill/>
          <a:ln w="9525">
            <a:noFill/>
            <a:miter lim="800000"/>
            <a:headEnd/>
            <a:tailEnd/>
          </a:ln>
        </p:spPr>
      </p:pic>
      <p:sp>
        <p:nvSpPr>
          <p:cNvPr id="21" name="20 Bükülü Ok"/>
          <p:cNvSpPr/>
          <p:nvPr/>
        </p:nvSpPr>
        <p:spPr>
          <a:xfrm>
            <a:off x="5652120" y="4077072"/>
            <a:ext cx="648072" cy="720080"/>
          </a:xfrm>
          <a:prstGeom prst="bentArrow">
            <a:avLst>
              <a:gd name="adj1" fmla="val 14657"/>
              <a:gd name="adj2" fmla="val 22702"/>
              <a:gd name="adj3" fmla="val 27298"/>
              <a:gd name="adj4" fmla="val 38004"/>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tr-TR">
              <a:solidFill>
                <a:schemeClr val="tx1"/>
              </a:solidFill>
            </a:endParaRPr>
          </a:p>
        </p:txBody>
      </p:sp>
      <p:sp>
        <p:nvSpPr>
          <p:cNvPr id="22" name="21 Bükülü Ok"/>
          <p:cNvSpPr/>
          <p:nvPr/>
        </p:nvSpPr>
        <p:spPr>
          <a:xfrm flipV="1">
            <a:off x="5652120" y="2780928"/>
            <a:ext cx="648072" cy="656456"/>
          </a:xfrm>
          <a:prstGeom prst="bentArrow">
            <a:avLst>
              <a:gd name="adj1" fmla="val 14657"/>
              <a:gd name="adj2" fmla="val 22702"/>
              <a:gd name="adj3" fmla="val 27298"/>
              <a:gd name="adj4" fmla="val 38004"/>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tr-TR">
              <a:solidFill>
                <a:schemeClr val="tx1"/>
              </a:solidFill>
            </a:endParaRPr>
          </a:p>
        </p:txBody>
      </p:sp>
      <p:sp>
        <p:nvSpPr>
          <p:cNvPr id="23" name="6 Dikdörtgen"/>
          <p:cNvSpPr>
            <a:spLocks noChangeArrowheads="1"/>
          </p:cNvSpPr>
          <p:nvPr/>
        </p:nvSpPr>
        <p:spPr bwMode="auto">
          <a:xfrm rot="2730495">
            <a:off x="5787214" y="2754513"/>
            <a:ext cx="720080" cy="276999"/>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tr-TR" sz="1200" b="1" dirty="0">
                <a:latin typeface="Calibri" pitchFamily="34" charset="0"/>
                <a:cs typeface="Calibri" pitchFamily="34" charset="0"/>
              </a:rPr>
              <a:t>İntranet</a:t>
            </a:r>
          </a:p>
        </p:txBody>
      </p:sp>
      <p:sp>
        <p:nvSpPr>
          <p:cNvPr id="24" name="6 Dikdörtgen"/>
          <p:cNvSpPr>
            <a:spLocks noChangeArrowheads="1"/>
          </p:cNvSpPr>
          <p:nvPr/>
        </p:nvSpPr>
        <p:spPr bwMode="auto">
          <a:xfrm rot="19277078">
            <a:off x="5788625" y="4487851"/>
            <a:ext cx="720080" cy="276999"/>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tr-TR" sz="1200" b="1" dirty="0">
                <a:latin typeface="Calibri" pitchFamily="34" charset="0"/>
                <a:cs typeface="Calibri" pitchFamily="34" charset="0"/>
              </a:rPr>
              <a:t>İntranet</a:t>
            </a:r>
          </a:p>
        </p:txBody>
      </p:sp>
      <p:sp>
        <p:nvSpPr>
          <p:cNvPr id="25" name="24 Bükülü Ok"/>
          <p:cNvSpPr/>
          <p:nvPr/>
        </p:nvSpPr>
        <p:spPr>
          <a:xfrm flipH="1">
            <a:off x="4283968" y="4005064"/>
            <a:ext cx="648072" cy="720080"/>
          </a:xfrm>
          <a:prstGeom prst="bentArrow">
            <a:avLst>
              <a:gd name="adj1" fmla="val 14657"/>
              <a:gd name="adj2" fmla="val 22702"/>
              <a:gd name="adj3" fmla="val 27298"/>
              <a:gd name="adj4" fmla="val 38004"/>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tr-TR">
              <a:solidFill>
                <a:schemeClr val="tx1"/>
              </a:solidFill>
            </a:endParaRPr>
          </a:p>
        </p:txBody>
      </p:sp>
      <p:sp>
        <p:nvSpPr>
          <p:cNvPr id="26" name="25 Bükülü Ok"/>
          <p:cNvSpPr/>
          <p:nvPr/>
        </p:nvSpPr>
        <p:spPr>
          <a:xfrm flipH="1" flipV="1">
            <a:off x="4283968" y="2780928"/>
            <a:ext cx="648072" cy="800472"/>
          </a:xfrm>
          <a:prstGeom prst="bentArrow">
            <a:avLst>
              <a:gd name="adj1" fmla="val 14657"/>
              <a:gd name="adj2" fmla="val 22702"/>
              <a:gd name="adj3" fmla="val 27298"/>
              <a:gd name="adj4" fmla="val 38004"/>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tr-TR">
              <a:solidFill>
                <a:schemeClr val="tx1"/>
              </a:solidFill>
            </a:endParaRPr>
          </a:p>
        </p:txBody>
      </p:sp>
      <p:sp>
        <p:nvSpPr>
          <p:cNvPr id="27" name="6 Dikdörtgen"/>
          <p:cNvSpPr>
            <a:spLocks noChangeArrowheads="1"/>
          </p:cNvSpPr>
          <p:nvPr/>
        </p:nvSpPr>
        <p:spPr bwMode="auto">
          <a:xfrm rot="2376441">
            <a:off x="4073587" y="4418827"/>
            <a:ext cx="720080" cy="276999"/>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tr-TR" sz="1200" b="1" dirty="0">
                <a:latin typeface="Calibri" pitchFamily="34" charset="0"/>
                <a:cs typeface="Calibri" pitchFamily="34" charset="0"/>
              </a:rPr>
              <a:t>İnternet</a:t>
            </a:r>
          </a:p>
        </p:txBody>
      </p:sp>
      <p:sp>
        <p:nvSpPr>
          <p:cNvPr id="28" name="6 Dikdörtgen"/>
          <p:cNvSpPr>
            <a:spLocks noChangeArrowheads="1"/>
          </p:cNvSpPr>
          <p:nvPr/>
        </p:nvSpPr>
        <p:spPr bwMode="auto">
          <a:xfrm rot="19137221">
            <a:off x="4067944" y="2949620"/>
            <a:ext cx="720080" cy="276999"/>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tr-TR" sz="1200" b="1" dirty="0">
                <a:latin typeface="Calibri" pitchFamily="34" charset="0"/>
                <a:cs typeface="Calibri" pitchFamily="34" charset="0"/>
              </a:rPr>
              <a:t>İnternet</a:t>
            </a:r>
          </a:p>
        </p:txBody>
      </p:sp>
      <p:sp>
        <p:nvSpPr>
          <p:cNvPr id="29" name="28 Dikdörtgen"/>
          <p:cNvSpPr/>
          <p:nvPr/>
        </p:nvSpPr>
        <p:spPr>
          <a:xfrm>
            <a:off x="2771800" y="179929"/>
            <a:ext cx="3929474" cy="584775"/>
          </a:xfrm>
          <a:prstGeom prst="rect">
            <a:avLst/>
          </a:prstGeom>
        </p:spPr>
        <p:txBody>
          <a:bodyPr wrap="none">
            <a:spAutoFit/>
          </a:bodyPr>
          <a:lstStyle/>
          <a:p>
            <a:pPr>
              <a:defRPr/>
            </a:pPr>
            <a:r>
              <a:rPr lang="tr-TR" sz="3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Örnek Erişim Altyapısı</a:t>
            </a:r>
            <a:endParaRPr lang="tr-TR" sz="3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30" name="29 Resim" descr="FATIH-LOGO.png"/>
          <p:cNvPicPr>
            <a:picLocks noChangeAspect="1"/>
          </p:cNvPicPr>
          <p:nvPr/>
        </p:nvPicPr>
        <p:blipFill>
          <a:blip r:embed="rId13" cstate="print"/>
          <a:stretch>
            <a:fillRect/>
          </a:stretch>
        </p:blipFill>
        <p:spPr>
          <a:xfrm>
            <a:off x="13712" y="6361145"/>
            <a:ext cx="741864" cy="5242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par>
                                <p:cTn id="30" presetID="3" presetClass="entr" presetSubtype="1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3" presetClass="entr" presetSubtype="1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par>
                                <p:cTn id="53" presetID="3" presetClass="entr" presetSubtype="1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par>
                                <p:cTn id="62" presetID="3" presetClass="entr" presetSubtype="1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par>
                                <p:cTn id="65" presetID="3" presetClass="entr" presetSubtype="1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par>
                                <p:cTn id="68" presetID="3" presetClass="entr" presetSubtype="1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a:xfrm>
            <a:off x="8532440" y="6356350"/>
            <a:ext cx="432048" cy="365125"/>
          </a:xfrm>
        </p:spPr>
        <p:txBody>
          <a:bodyPr/>
          <a:lstStyle/>
          <a:p>
            <a:fld id="{6095E4F6-51C2-4C9D-B972-A531C8DF073F}" type="slidenum">
              <a:rPr lang="tr-TR" smtClean="0"/>
              <a:pPr/>
              <a:t>4</a:t>
            </a:fld>
            <a:endParaRPr lang="tr-TR" dirty="0"/>
          </a:p>
        </p:txBody>
      </p:sp>
      <p:graphicFrame>
        <p:nvGraphicFramePr>
          <p:cNvPr id="8" name="Diyagram 4"/>
          <p:cNvGraphicFramePr/>
          <p:nvPr/>
        </p:nvGraphicFramePr>
        <p:xfrm>
          <a:off x="971600" y="1700808"/>
          <a:ext cx="69127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Dikdörtgen"/>
          <p:cNvSpPr/>
          <p:nvPr/>
        </p:nvSpPr>
        <p:spPr>
          <a:xfrm>
            <a:off x="3347864" y="179929"/>
            <a:ext cx="2789738" cy="584775"/>
          </a:xfrm>
          <a:prstGeom prst="rect">
            <a:avLst/>
          </a:prstGeom>
        </p:spPr>
        <p:txBody>
          <a:bodyPr wrap="none">
            <a:spAutoFit/>
          </a:bodyPr>
          <a:lstStyle/>
          <a:p>
            <a:pPr>
              <a:defRPr/>
            </a:pPr>
            <a:r>
              <a:rPr lang="tr-TR" sz="3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Erişim Altyapısı</a:t>
            </a:r>
            <a:endParaRPr lang="tr-TR" sz="3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4 Resim" descr="FATIH-LOGO.png"/>
          <p:cNvPicPr>
            <a:picLocks noChangeAspect="1"/>
          </p:cNvPicPr>
          <p:nvPr/>
        </p:nvPicPr>
        <p:blipFill>
          <a:blip r:embed="rId7" cstate="print"/>
          <a:stretch>
            <a:fillRect/>
          </a:stretch>
        </p:blipFill>
        <p:spPr>
          <a:xfrm>
            <a:off x="13712" y="6361145"/>
            <a:ext cx="741864" cy="5242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a:xfrm>
            <a:off x="8532440" y="6356350"/>
            <a:ext cx="370384" cy="365125"/>
          </a:xfrm>
        </p:spPr>
        <p:txBody>
          <a:bodyPr/>
          <a:lstStyle/>
          <a:p>
            <a:fld id="{6095E4F6-51C2-4C9D-B972-A531C8DF073F}" type="slidenum">
              <a:rPr lang="tr-TR" smtClean="0"/>
              <a:pPr/>
              <a:t>5</a:t>
            </a:fld>
            <a:endParaRPr lang="tr-TR" dirty="0"/>
          </a:p>
        </p:txBody>
      </p:sp>
      <p:sp>
        <p:nvSpPr>
          <p:cNvPr id="8" name="Serbest Form 3"/>
          <p:cNvSpPr/>
          <p:nvPr/>
        </p:nvSpPr>
        <p:spPr>
          <a:xfrm>
            <a:off x="540321" y="2565301"/>
            <a:ext cx="7920037" cy="431800"/>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05279" tIns="105279" rIns="105279" bIns="105279" spcCol="1270" anchor="ctr"/>
          <a:lstStyle/>
          <a:p>
            <a:pPr algn="ctr" defTabSz="800100">
              <a:lnSpc>
                <a:spcPct val="90000"/>
              </a:lnSpc>
              <a:spcAft>
                <a:spcPct val="35000"/>
              </a:spcAft>
              <a:defRPr/>
            </a:pPr>
            <a:r>
              <a:rPr lang="tr-TR" b="1" dirty="0">
                <a:latin typeface="Calibri" pitchFamily="34" charset="0"/>
                <a:cs typeface="Calibri" pitchFamily="34" charset="0"/>
              </a:rPr>
              <a:t>Okul binalarının fiber kablo ile birbirine bağlanması</a:t>
            </a:r>
          </a:p>
        </p:txBody>
      </p:sp>
      <p:sp>
        <p:nvSpPr>
          <p:cNvPr id="9" name="Serbest Form 7"/>
          <p:cNvSpPr/>
          <p:nvPr/>
        </p:nvSpPr>
        <p:spPr>
          <a:xfrm>
            <a:off x="540321" y="1412776"/>
            <a:ext cx="7920037" cy="431800"/>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05279" tIns="105279" rIns="105279" bIns="105279" spcCol="1270" anchor="ctr"/>
          <a:lstStyle/>
          <a:p>
            <a:pPr algn="ctr" defTabSz="800100">
              <a:lnSpc>
                <a:spcPct val="90000"/>
              </a:lnSpc>
              <a:spcAft>
                <a:spcPct val="35000"/>
              </a:spcAft>
              <a:defRPr/>
            </a:pPr>
            <a:r>
              <a:rPr lang="tr-TR" b="1" dirty="0">
                <a:latin typeface="Calibri" pitchFamily="34" charset="0"/>
                <a:cs typeface="Calibri" pitchFamily="34" charset="0"/>
              </a:rPr>
              <a:t>Okul içi yapısal kablolamanın yapılması</a:t>
            </a:r>
          </a:p>
        </p:txBody>
      </p:sp>
      <p:sp>
        <p:nvSpPr>
          <p:cNvPr id="10" name="Serbest Form 9"/>
          <p:cNvSpPr/>
          <p:nvPr/>
        </p:nvSpPr>
        <p:spPr>
          <a:xfrm>
            <a:off x="539552" y="3141241"/>
            <a:ext cx="7920880" cy="432048"/>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1">
            <a:schemeClr val="accent1"/>
          </a:lnRef>
          <a:fillRef idx="2">
            <a:schemeClr val="accent1"/>
          </a:fillRef>
          <a:effectRef idx="1">
            <a:schemeClr val="accent1"/>
          </a:effectRef>
          <a:fontRef idx="minor">
            <a:schemeClr val="dk1"/>
          </a:fontRef>
        </p:style>
        <p:txBody>
          <a:bodyPr lIns="105279" tIns="105279" rIns="105279" bIns="105279" spcCol="1270" anchor="ctr"/>
          <a:lstStyle/>
          <a:p>
            <a:pPr algn="ctr" defTabSz="800100">
              <a:lnSpc>
                <a:spcPct val="90000"/>
              </a:lnSpc>
              <a:spcAft>
                <a:spcPct val="35000"/>
              </a:spcAft>
              <a:defRPr/>
            </a:pPr>
            <a:r>
              <a:rPr lang="tr-TR" b="1" dirty="0">
                <a:latin typeface="Calibri" pitchFamily="34" charset="0"/>
                <a:cs typeface="Calibri" pitchFamily="34" charset="0"/>
              </a:rPr>
              <a:t>Her dersliğe 2 adet data </a:t>
            </a:r>
            <a:r>
              <a:rPr lang="tr-TR" b="1" dirty="0" smtClean="0">
                <a:latin typeface="Calibri" pitchFamily="34" charset="0"/>
                <a:cs typeface="Calibri" pitchFamily="34" charset="0"/>
              </a:rPr>
              <a:t>prizi ve 1 adet elektrik prizi </a:t>
            </a:r>
            <a:r>
              <a:rPr lang="tr-TR" b="1" dirty="0">
                <a:latin typeface="Calibri" pitchFamily="34" charset="0"/>
                <a:cs typeface="Calibri" pitchFamily="34" charset="0"/>
              </a:rPr>
              <a:t>sağlanması</a:t>
            </a:r>
          </a:p>
        </p:txBody>
      </p:sp>
      <p:sp>
        <p:nvSpPr>
          <p:cNvPr id="11" name="Serbest Form 11"/>
          <p:cNvSpPr/>
          <p:nvPr/>
        </p:nvSpPr>
        <p:spPr>
          <a:xfrm>
            <a:off x="539552" y="1962464"/>
            <a:ext cx="7920880" cy="504056"/>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1">
            <a:schemeClr val="accent1"/>
          </a:lnRef>
          <a:fillRef idx="2">
            <a:schemeClr val="accent1"/>
          </a:fillRef>
          <a:effectRef idx="1">
            <a:schemeClr val="accent1"/>
          </a:effectRef>
          <a:fontRef idx="minor">
            <a:schemeClr val="dk1"/>
          </a:fontRef>
        </p:style>
        <p:txBody>
          <a:bodyPr lIns="105279" tIns="105279" rIns="105279" bIns="105279" spcCol="1270" anchor="ctr"/>
          <a:lstStyle/>
          <a:p>
            <a:pPr algn="ctr" defTabSz="800100">
              <a:lnSpc>
                <a:spcPct val="90000"/>
              </a:lnSpc>
              <a:spcAft>
                <a:spcPct val="35000"/>
              </a:spcAft>
              <a:defRPr/>
            </a:pPr>
            <a:r>
              <a:rPr lang="tr-TR" b="1" dirty="0">
                <a:latin typeface="Calibri" pitchFamily="34" charset="0"/>
                <a:cs typeface="Calibri" pitchFamily="34" charset="0"/>
              </a:rPr>
              <a:t>Her okulda sistem odasının oluşturulması</a:t>
            </a:r>
          </a:p>
        </p:txBody>
      </p:sp>
      <p:sp>
        <p:nvSpPr>
          <p:cNvPr id="12" name="Serbest Form 13"/>
          <p:cNvSpPr/>
          <p:nvPr/>
        </p:nvSpPr>
        <p:spPr>
          <a:xfrm>
            <a:off x="539552" y="4437112"/>
            <a:ext cx="7920880" cy="432048"/>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1">
            <a:schemeClr val="accent1"/>
          </a:lnRef>
          <a:fillRef idx="2">
            <a:schemeClr val="accent1"/>
          </a:fillRef>
          <a:effectRef idx="1">
            <a:schemeClr val="accent1"/>
          </a:effectRef>
          <a:fontRef idx="minor">
            <a:schemeClr val="dk1"/>
          </a:fontRef>
        </p:style>
        <p:txBody>
          <a:bodyPr lIns="105279" tIns="105279" rIns="105279" bIns="105279" spcCol="1270" anchor="ctr"/>
          <a:lstStyle/>
          <a:p>
            <a:pPr algn="ctr" defTabSz="800100">
              <a:lnSpc>
                <a:spcPct val="90000"/>
              </a:lnSpc>
              <a:spcAft>
                <a:spcPct val="35000"/>
              </a:spcAft>
              <a:defRPr/>
            </a:pPr>
            <a:r>
              <a:rPr lang="tr-TR" b="1" dirty="0">
                <a:latin typeface="Calibri" pitchFamily="34" charset="0"/>
                <a:cs typeface="Calibri" pitchFamily="34" charset="0"/>
              </a:rPr>
              <a:t>Ağ cihazları için KGK sağlanması</a:t>
            </a:r>
          </a:p>
        </p:txBody>
      </p:sp>
      <p:sp>
        <p:nvSpPr>
          <p:cNvPr id="13" name="Serbest Form 15"/>
          <p:cNvSpPr/>
          <p:nvPr/>
        </p:nvSpPr>
        <p:spPr>
          <a:xfrm>
            <a:off x="540321" y="5013226"/>
            <a:ext cx="7920037" cy="504825"/>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05279" tIns="105279" rIns="105279" bIns="105279" spcCol="1270" anchor="ctr"/>
          <a:lstStyle/>
          <a:p>
            <a:pPr algn="ctr" defTabSz="800100">
              <a:lnSpc>
                <a:spcPct val="90000"/>
              </a:lnSpc>
              <a:spcAft>
                <a:spcPct val="35000"/>
              </a:spcAft>
              <a:defRPr/>
            </a:pPr>
            <a:r>
              <a:rPr lang="tr-TR" b="1" dirty="0">
                <a:latin typeface="Calibri" pitchFamily="34" charset="0"/>
                <a:cs typeface="Calibri" pitchFamily="34" charset="0"/>
              </a:rPr>
              <a:t>Dersliklerden çevrim dışı içeriğe erişimin sağlanması</a:t>
            </a:r>
          </a:p>
        </p:txBody>
      </p:sp>
      <p:sp>
        <p:nvSpPr>
          <p:cNvPr id="14" name="Serbest Form 16"/>
          <p:cNvSpPr/>
          <p:nvPr/>
        </p:nvSpPr>
        <p:spPr>
          <a:xfrm>
            <a:off x="540321" y="3717826"/>
            <a:ext cx="7920037" cy="503238"/>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05279" tIns="105279" rIns="105279" bIns="105279" spcCol="1270" anchor="ctr"/>
          <a:lstStyle/>
          <a:p>
            <a:pPr algn="ctr" defTabSz="800100">
              <a:lnSpc>
                <a:spcPct val="90000"/>
              </a:lnSpc>
              <a:spcAft>
                <a:spcPct val="35000"/>
              </a:spcAft>
              <a:defRPr/>
            </a:pPr>
            <a:r>
              <a:rPr lang="tr-TR" b="1" dirty="0">
                <a:latin typeface="Calibri" pitchFamily="34" charset="0"/>
                <a:cs typeface="Calibri" pitchFamily="34" charset="0"/>
              </a:rPr>
              <a:t>Her okula güvenli ağ geçidi cihazının sağlanması</a:t>
            </a:r>
          </a:p>
        </p:txBody>
      </p:sp>
      <p:sp>
        <p:nvSpPr>
          <p:cNvPr id="17" name="16 Dikdörtgen"/>
          <p:cNvSpPr/>
          <p:nvPr/>
        </p:nvSpPr>
        <p:spPr>
          <a:xfrm>
            <a:off x="1691680" y="188640"/>
            <a:ext cx="5921365" cy="584775"/>
          </a:xfrm>
          <a:prstGeom prst="rect">
            <a:avLst/>
          </a:prstGeom>
        </p:spPr>
        <p:txBody>
          <a:bodyPr wrap="none">
            <a:spAutoFit/>
          </a:bodyPr>
          <a:lstStyle/>
          <a:p>
            <a:pPr algn="ctr">
              <a:defRPr/>
            </a:pPr>
            <a:r>
              <a:rPr lang="tr-TR" sz="3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Okul Yerel Ağının (LAN) Kurulması</a:t>
            </a:r>
            <a:endParaRPr lang="tr-TR" sz="3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5" name="14 Resim" descr="FATIH-LOGO.png"/>
          <p:cNvPicPr>
            <a:picLocks noChangeAspect="1"/>
          </p:cNvPicPr>
          <p:nvPr/>
        </p:nvPicPr>
        <p:blipFill>
          <a:blip r:embed="rId2" cstate="print"/>
          <a:stretch>
            <a:fillRect/>
          </a:stretch>
        </p:blipFill>
        <p:spPr>
          <a:xfrm>
            <a:off x="13712" y="6361145"/>
            <a:ext cx="741864" cy="5242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kdörtgen 1"/>
          <p:cNvSpPr>
            <a:spLocks noChangeArrowheads="1"/>
          </p:cNvSpPr>
          <p:nvPr/>
        </p:nvSpPr>
        <p:spPr bwMode="auto">
          <a:xfrm>
            <a:off x="1115968" y="260648"/>
            <a:ext cx="4483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tr-TR"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Okul Yerel Ağının (LAN) Kurulması</a:t>
            </a:r>
          </a:p>
        </p:txBody>
      </p:sp>
      <p:pic>
        <p:nvPicPr>
          <p:cNvPr id="24579"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3025"/>
            <a:ext cx="82804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51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kdörtgen 1"/>
          <p:cNvSpPr>
            <a:spLocks noChangeArrowheads="1"/>
          </p:cNvSpPr>
          <p:nvPr/>
        </p:nvSpPr>
        <p:spPr bwMode="auto">
          <a:xfrm>
            <a:off x="1548016" y="187036"/>
            <a:ext cx="4483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tr-TR"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Okul Yerel Ağının (LAN) Kurulması</a:t>
            </a:r>
          </a:p>
        </p:txBody>
      </p:sp>
      <p:pic>
        <p:nvPicPr>
          <p:cNvPr id="25603"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316038"/>
            <a:ext cx="424815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300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758880" y="6356350"/>
            <a:ext cx="2133600" cy="365125"/>
          </a:xfrm>
        </p:spPr>
        <p:txBody>
          <a:bodyPr/>
          <a:lstStyle/>
          <a:p>
            <a:fld id="{6095E4F6-51C2-4C9D-B972-A531C8DF073F}" type="slidenum">
              <a:rPr lang="tr-TR" smtClean="0"/>
              <a:pPr/>
              <a:t>8</a:t>
            </a:fld>
            <a:endParaRPr lang="tr-TR" dirty="0"/>
          </a:p>
        </p:txBody>
      </p:sp>
      <p:sp>
        <p:nvSpPr>
          <p:cNvPr id="5" name="Rectangle 5"/>
          <p:cNvSpPr>
            <a:spLocks noGrp="1" noChangeArrowheads="1"/>
          </p:cNvSpPr>
          <p:nvPr/>
        </p:nvSpPr>
        <p:spPr bwMode="auto">
          <a:xfrm>
            <a:off x="683568" y="-27384"/>
            <a:ext cx="846043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a:r>
              <a:rPr lang="tr-TR" sz="2800" b="1" dirty="0" smtClean="0">
                <a:solidFill>
                  <a:schemeClr val="bg1"/>
                </a:solidFill>
                <a:effectLst>
                  <a:outerShdw blurRad="38100" dist="38100" dir="2700000" algn="tl">
                    <a:srgbClr val="000000">
                      <a:alpha val="43137"/>
                    </a:srgbClr>
                  </a:outerShdw>
                </a:effectLst>
              </a:rPr>
              <a:t>Bina İçinde Nerelere Data Hattı Çekilecek ?</a:t>
            </a:r>
            <a:endParaRPr lang="tr-TR" sz="2800" b="1" dirty="0">
              <a:solidFill>
                <a:schemeClr val="bg1"/>
              </a:solidFill>
              <a:effectLst>
                <a:outerShdw blurRad="38100" dist="38100" dir="2700000" algn="tl">
                  <a:srgbClr val="000000">
                    <a:alpha val="43137"/>
                  </a:srgbClr>
                </a:outerShdw>
              </a:effectLst>
            </a:endParaRPr>
          </a:p>
        </p:txBody>
      </p:sp>
      <p:sp>
        <p:nvSpPr>
          <p:cNvPr id="7" name="Rectangle 5"/>
          <p:cNvSpPr>
            <a:spLocks noGrp="1" noChangeArrowheads="1"/>
          </p:cNvSpPr>
          <p:nvPr/>
        </p:nvSpPr>
        <p:spPr bwMode="auto">
          <a:xfrm>
            <a:off x="179512" y="908720"/>
            <a:ext cx="273630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a:r>
              <a:rPr lang="tr-TR" sz="1400" b="1" i="1" dirty="0" smtClean="0">
                <a:solidFill>
                  <a:schemeClr val="tx1"/>
                </a:solidFill>
                <a:latin typeface="+mn-lt"/>
                <a:ea typeface="+mn-ea"/>
                <a:cs typeface="+mn-cs"/>
              </a:rPr>
              <a:t>OKUL EĞİTİM ORTAMLARINA</a:t>
            </a:r>
          </a:p>
          <a:p>
            <a:pPr algn="ctr"/>
            <a:r>
              <a:rPr lang="tr-TR" sz="1400" b="1" dirty="0" smtClean="0">
                <a:solidFill>
                  <a:schemeClr val="tx1"/>
                </a:solidFill>
                <a:latin typeface="+mn-lt"/>
                <a:ea typeface="+mn-ea"/>
                <a:cs typeface="+mn-cs"/>
              </a:rPr>
              <a:t>A</a:t>
            </a:r>
            <a:r>
              <a:rPr lang="tr-TR" sz="1400" dirty="0" smtClean="0">
                <a:solidFill>
                  <a:schemeClr val="tx1"/>
                </a:solidFill>
                <a:latin typeface="+mn-lt"/>
                <a:ea typeface="+mn-ea"/>
                <a:cs typeface="+mn-cs"/>
              </a:rPr>
              <a:t>na Sınıfı</a:t>
            </a:r>
          </a:p>
          <a:p>
            <a:pPr algn="ctr"/>
            <a:r>
              <a:rPr lang="tr-TR" sz="1400" b="1" dirty="0" smtClean="0">
                <a:solidFill>
                  <a:schemeClr val="tx1"/>
                </a:solidFill>
                <a:latin typeface="+mn-lt"/>
                <a:ea typeface="+mn-ea"/>
                <a:cs typeface="+mn-cs"/>
              </a:rPr>
              <a:t>D</a:t>
            </a:r>
            <a:r>
              <a:rPr lang="tr-TR" sz="1400" dirty="0" smtClean="0">
                <a:solidFill>
                  <a:schemeClr val="tx1"/>
                </a:solidFill>
                <a:latin typeface="+mn-lt"/>
                <a:ea typeface="+mn-ea"/>
                <a:cs typeface="+mn-cs"/>
              </a:rPr>
              <a:t>erslik</a:t>
            </a:r>
          </a:p>
          <a:p>
            <a:pPr algn="ctr"/>
            <a:r>
              <a:rPr lang="tr-TR" sz="1400" b="1" dirty="0" smtClean="0">
                <a:solidFill>
                  <a:schemeClr val="tx1"/>
                </a:solidFill>
                <a:latin typeface="+mn-lt"/>
                <a:ea typeface="+mn-ea"/>
                <a:cs typeface="+mn-cs"/>
              </a:rPr>
              <a:t>F</a:t>
            </a:r>
            <a:r>
              <a:rPr lang="tr-TR" sz="1400" dirty="0" smtClean="0">
                <a:solidFill>
                  <a:schemeClr val="tx1"/>
                </a:solidFill>
                <a:latin typeface="+mn-lt"/>
                <a:ea typeface="+mn-ea"/>
                <a:cs typeface="+mn-cs"/>
              </a:rPr>
              <a:t>en Bilgisi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a:r>
              <a:rPr lang="tr-TR" sz="1400" dirty="0" smtClean="0">
                <a:solidFill>
                  <a:schemeClr val="tx1"/>
                </a:solidFill>
                <a:latin typeface="+mn-lt"/>
                <a:ea typeface="+mn-ea"/>
                <a:cs typeface="+mn-cs"/>
              </a:rPr>
              <a:t> </a:t>
            </a:r>
            <a:r>
              <a:rPr lang="tr-TR" sz="1400" b="1" dirty="0" smtClean="0">
                <a:solidFill>
                  <a:schemeClr val="tx1"/>
                </a:solidFill>
                <a:latin typeface="+mn-lt"/>
                <a:ea typeface="+mn-ea"/>
                <a:cs typeface="+mn-cs"/>
              </a:rPr>
              <a:t>F</a:t>
            </a:r>
            <a:r>
              <a:rPr lang="tr-TR" sz="1400" dirty="0" smtClean="0">
                <a:solidFill>
                  <a:schemeClr val="tx1"/>
                </a:solidFill>
                <a:latin typeface="+mn-lt"/>
                <a:ea typeface="+mn-ea"/>
                <a:cs typeface="+mn-cs"/>
              </a:rPr>
              <a:t>izik,</a:t>
            </a:r>
            <a:r>
              <a:rPr lang="tr-TR" sz="1400" b="1" dirty="0" smtClean="0">
                <a:solidFill>
                  <a:schemeClr val="tx1"/>
                </a:solidFill>
                <a:latin typeface="+mn-lt"/>
                <a:ea typeface="+mn-ea"/>
                <a:cs typeface="+mn-cs"/>
              </a:rPr>
              <a:t>K</a:t>
            </a:r>
            <a:r>
              <a:rPr lang="tr-TR" sz="1400" dirty="0" smtClean="0">
                <a:solidFill>
                  <a:schemeClr val="tx1"/>
                </a:solidFill>
                <a:latin typeface="+mn-lt"/>
                <a:ea typeface="+mn-ea"/>
                <a:cs typeface="+mn-cs"/>
              </a:rPr>
              <a:t>imya,</a:t>
            </a:r>
            <a:r>
              <a:rPr lang="tr-TR" sz="1400" b="1" dirty="0" smtClean="0">
                <a:solidFill>
                  <a:schemeClr val="tx1"/>
                </a:solidFill>
                <a:latin typeface="+mn-lt"/>
                <a:ea typeface="+mn-ea"/>
                <a:cs typeface="+mn-cs"/>
              </a:rPr>
              <a:t>B</a:t>
            </a:r>
            <a:r>
              <a:rPr lang="tr-TR" sz="1400" dirty="0" smtClean="0">
                <a:solidFill>
                  <a:schemeClr val="tx1"/>
                </a:solidFill>
                <a:latin typeface="+mn-lt"/>
                <a:ea typeface="+mn-ea"/>
                <a:cs typeface="+mn-cs"/>
              </a:rPr>
              <a:t>iyoloji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a:r>
              <a:rPr lang="tr-TR" sz="1400" dirty="0" smtClean="0">
                <a:solidFill>
                  <a:schemeClr val="tx1"/>
                </a:solidFill>
                <a:latin typeface="+mn-lt"/>
                <a:ea typeface="+mn-ea"/>
                <a:cs typeface="+mn-cs"/>
              </a:rPr>
              <a:t> </a:t>
            </a:r>
            <a:r>
              <a:rPr lang="tr-TR" sz="1400" b="1" dirty="0" smtClean="0">
                <a:solidFill>
                  <a:schemeClr val="tx1"/>
                </a:solidFill>
                <a:latin typeface="+mn-lt"/>
                <a:ea typeface="+mn-ea"/>
                <a:cs typeface="+mn-cs"/>
              </a:rPr>
              <a:t>Y</a:t>
            </a:r>
            <a:r>
              <a:rPr lang="tr-TR" sz="1400" dirty="0" smtClean="0">
                <a:solidFill>
                  <a:schemeClr val="tx1"/>
                </a:solidFill>
                <a:latin typeface="+mn-lt"/>
                <a:ea typeface="+mn-ea"/>
                <a:cs typeface="+mn-cs"/>
              </a:rPr>
              <a:t>abancı Dil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a:r>
              <a:rPr lang="tr-TR" sz="1400" dirty="0" smtClean="0">
                <a:solidFill>
                  <a:schemeClr val="tx1"/>
                </a:solidFill>
                <a:latin typeface="+mn-lt"/>
                <a:ea typeface="+mn-ea"/>
                <a:cs typeface="+mn-cs"/>
              </a:rPr>
              <a:t> </a:t>
            </a:r>
            <a:r>
              <a:rPr lang="tr-TR" sz="1400" b="1" dirty="0" smtClean="0">
                <a:solidFill>
                  <a:schemeClr val="tx1"/>
                </a:solidFill>
                <a:latin typeface="+mn-lt"/>
                <a:ea typeface="+mn-ea"/>
                <a:cs typeface="+mn-cs"/>
              </a:rPr>
              <a:t>S</a:t>
            </a:r>
            <a:r>
              <a:rPr lang="tr-TR" sz="1400" dirty="0" smtClean="0">
                <a:solidFill>
                  <a:schemeClr val="tx1"/>
                </a:solidFill>
                <a:latin typeface="+mn-lt"/>
                <a:ea typeface="+mn-ea"/>
                <a:cs typeface="+mn-cs"/>
              </a:rPr>
              <a:t>osyal Bilgiler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a:r>
              <a:rPr lang="tr-TR" sz="1400" b="1" dirty="0" smtClean="0">
                <a:solidFill>
                  <a:schemeClr val="tx1"/>
                </a:solidFill>
                <a:latin typeface="+mn-lt"/>
                <a:ea typeface="+mn-ea"/>
                <a:cs typeface="+mn-cs"/>
              </a:rPr>
              <a:t>M</a:t>
            </a:r>
            <a:r>
              <a:rPr lang="tr-TR" sz="1400" dirty="0" smtClean="0">
                <a:solidFill>
                  <a:schemeClr val="tx1"/>
                </a:solidFill>
                <a:latin typeface="+mn-lt"/>
                <a:ea typeface="+mn-ea"/>
                <a:cs typeface="+mn-cs"/>
              </a:rPr>
              <a:t>esleki Uygulama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a:r>
              <a:rPr lang="tr-TR" sz="1400" b="1" dirty="0" smtClean="0">
                <a:solidFill>
                  <a:schemeClr val="tx1"/>
                </a:solidFill>
                <a:latin typeface="+mn-lt"/>
                <a:ea typeface="+mn-ea"/>
                <a:cs typeface="+mn-cs"/>
              </a:rPr>
              <a:t>O</a:t>
            </a:r>
            <a:r>
              <a:rPr lang="tr-TR" sz="1400" dirty="0" smtClean="0">
                <a:solidFill>
                  <a:schemeClr val="tx1"/>
                </a:solidFill>
                <a:latin typeface="+mn-lt"/>
                <a:ea typeface="+mn-ea"/>
                <a:cs typeface="+mn-cs"/>
              </a:rPr>
              <a:t>rtak Kullanılan </a:t>
            </a:r>
            <a:r>
              <a:rPr lang="tr-TR" sz="1400" dirty="0" err="1" smtClean="0">
                <a:solidFill>
                  <a:schemeClr val="tx1"/>
                </a:solidFill>
                <a:latin typeface="+mn-lt"/>
                <a:ea typeface="+mn-ea"/>
                <a:cs typeface="+mn-cs"/>
              </a:rPr>
              <a:t>Lab</a:t>
            </a:r>
            <a:r>
              <a:rPr lang="tr-TR" sz="1400" dirty="0" smtClean="0">
                <a:solidFill>
                  <a:schemeClr val="tx1"/>
                </a:solidFill>
                <a:latin typeface="+mn-lt"/>
                <a:ea typeface="+mn-ea"/>
                <a:cs typeface="+mn-cs"/>
              </a:rPr>
              <a:t>.</a:t>
            </a:r>
          </a:p>
          <a:p>
            <a:pPr algn="ctr"/>
            <a:r>
              <a:rPr lang="tr-TR" sz="1400" b="1" dirty="0" err="1" smtClean="0">
                <a:solidFill>
                  <a:schemeClr val="tx1"/>
                </a:solidFill>
                <a:latin typeface="+mn-lt"/>
                <a:ea typeface="+mn-ea"/>
                <a:cs typeface="+mn-cs"/>
              </a:rPr>
              <a:t>A</a:t>
            </a:r>
            <a:r>
              <a:rPr lang="tr-TR" sz="1400" dirty="0" err="1" smtClean="0">
                <a:solidFill>
                  <a:schemeClr val="tx1"/>
                </a:solidFill>
                <a:latin typeface="+mn-lt"/>
                <a:ea typeface="+mn-ea"/>
                <a:cs typeface="+mn-cs"/>
              </a:rPr>
              <a:t>telye</a:t>
            </a:r>
            <a:r>
              <a:rPr lang="tr-TR" sz="1400" dirty="0" smtClean="0">
                <a:solidFill>
                  <a:schemeClr val="tx1"/>
                </a:solidFill>
                <a:latin typeface="+mn-lt"/>
                <a:ea typeface="+mn-ea"/>
                <a:cs typeface="+mn-cs"/>
              </a:rPr>
              <a:t>  </a:t>
            </a:r>
          </a:p>
          <a:p>
            <a:pPr algn="ctr"/>
            <a:r>
              <a:rPr lang="tr-TR" sz="1400" b="1" dirty="0" smtClean="0">
                <a:solidFill>
                  <a:schemeClr val="tx1"/>
                </a:solidFill>
                <a:latin typeface="+mn-lt"/>
                <a:ea typeface="+mn-ea"/>
                <a:cs typeface="+mn-cs"/>
              </a:rPr>
              <a:t>R</a:t>
            </a:r>
            <a:r>
              <a:rPr lang="tr-TR" sz="1400" dirty="0" smtClean="0">
                <a:solidFill>
                  <a:schemeClr val="tx1"/>
                </a:solidFill>
                <a:latin typeface="+mn-lt"/>
                <a:ea typeface="+mn-ea"/>
                <a:cs typeface="+mn-cs"/>
              </a:rPr>
              <a:t>esim, </a:t>
            </a:r>
            <a:r>
              <a:rPr lang="tr-TR" sz="1400" b="1" dirty="0" smtClean="0">
                <a:solidFill>
                  <a:schemeClr val="tx1"/>
                </a:solidFill>
                <a:latin typeface="+mn-lt"/>
                <a:ea typeface="+mn-ea"/>
                <a:cs typeface="+mn-cs"/>
              </a:rPr>
              <a:t>M</a:t>
            </a:r>
            <a:r>
              <a:rPr lang="tr-TR" sz="1400" dirty="0" smtClean="0">
                <a:solidFill>
                  <a:schemeClr val="tx1"/>
                </a:solidFill>
                <a:latin typeface="+mn-lt"/>
                <a:ea typeface="+mn-ea"/>
                <a:cs typeface="+mn-cs"/>
              </a:rPr>
              <a:t>üzik ve </a:t>
            </a:r>
            <a:r>
              <a:rPr lang="tr-TR" sz="1400" b="1" dirty="0" smtClean="0">
                <a:solidFill>
                  <a:schemeClr val="tx1"/>
                </a:solidFill>
                <a:latin typeface="+mn-lt"/>
                <a:ea typeface="+mn-ea"/>
                <a:cs typeface="+mn-cs"/>
              </a:rPr>
              <a:t>O</a:t>
            </a:r>
            <a:r>
              <a:rPr lang="tr-TR" sz="1400" dirty="0" smtClean="0">
                <a:solidFill>
                  <a:schemeClr val="tx1"/>
                </a:solidFill>
                <a:latin typeface="+mn-lt"/>
                <a:ea typeface="+mn-ea"/>
                <a:cs typeface="+mn-cs"/>
              </a:rPr>
              <a:t>yun Odaları</a:t>
            </a:r>
          </a:p>
          <a:p>
            <a:pPr algn="ctr"/>
            <a:r>
              <a:rPr lang="tr-TR" sz="1400" b="1" dirty="0" smtClean="0">
                <a:solidFill>
                  <a:schemeClr val="tx1"/>
                </a:solidFill>
                <a:latin typeface="+mn-lt"/>
                <a:ea typeface="+mn-ea"/>
                <a:cs typeface="+mn-cs"/>
              </a:rPr>
              <a:t>O</a:t>
            </a:r>
            <a:r>
              <a:rPr lang="tr-TR" sz="1400" dirty="0" smtClean="0">
                <a:solidFill>
                  <a:schemeClr val="tx1"/>
                </a:solidFill>
                <a:latin typeface="+mn-lt"/>
                <a:ea typeface="+mn-ea"/>
                <a:cs typeface="+mn-cs"/>
              </a:rPr>
              <a:t>rtak Kullanım alanları(mekanları)</a:t>
            </a:r>
          </a:p>
          <a:p>
            <a:pPr algn="ctr"/>
            <a:r>
              <a:rPr lang="tr-TR" sz="1400" b="1" dirty="0" smtClean="0">
                <a:solidFill>
                  <a:schemeClr val="tx1"/>
                </a:solidFill>
                <a:latin typeface="+mn-lt"/>
                <a:ea typeface="+mn-ea"/>
                <a:cs typeface="+mn-cs"/>
              </a:rPr>
              <a:t>İ</a:t>
            </a:r>
            <a:r>
              <a:rPr lang="tr-TR" sz="1400" dirty="0" smtClean="0">
                <a:solidFill>
                  <a:schemeClr val="tx1"/>
                </a:solidFill>
                <a:latin typeface="+mn-lt"/>
                <a:ea typeface="+mn-ea"/>
                <a:cs typeface="+mn-cs"/>
              </a:rPr>
              <a:t>şlik Olarak Kullanılan Derslik </a:t>
            </a:r>
            <a:endParaRPr lang="tr-TR" sz="1400" dirty="0">
              <a:solidFill>
                <a:schemeClr val="tx1"/>
              </a:solidFill>
              <a:latin typeface="+mn-lt"/>
              <a:ea typeface="+mn-ea"/>
              <a:cs typeface="+mn-cs"/>
            </a:endParaRPr>
          </a:p>
        </p:txBody>
      </p:sp>
      <p:sp>
        <p:nvSpPr>
          <p:cNvPr id="8" name="7 Dikdörtgen"/>
          <p:cNvSpPr/>
          <p:nvPr/>
        </p:nvSpPr>
        <p:spPr>
          <a:xfrm>
            <a:off x="259160" y="4077072"/>
            <a:ext cx="1944216" cy="523220"/>
          </a:xfrm>
          <a:prstGeom prst="rect">
            <a:avLst/>
          </a:prstGeom>
        </p:spPr>
        <p:txBody>
          <a:bodyPr wrap="square">
            <a:spAutoFit/>
          </a:bodyPr>
          <a:lstStyle/>
          <a:p>
            <a:pPr algn="ctr"/>
            <a:r>
              <a:rPr lang="tr-TR" sz="1400" b="1" dirty="0" smtClean="0"/>
              <a:t>B</a:t>
            </a:r>
            <a:r>
              <a:rPr lang="tr-TR" sz="1400" dirty="0" smtClean="0"/>
              <a:t>ilgisayar Laboratuarı</a:t>
            </a:r>
          </a:p>
          <a:p>
            <a:pPr lvl="0" algn="ctr"/>
            <a:r>
              <a:rPr lang="tr-TR" sz="1400" b="1" dirty="0" smtClean="0"/>
              <a:t>BT</a:t>
            </a:r>
            <a:r>
              <a:rPr lang="tr-TR" sz="1400" dirty="0" smtClean="0"/>
              <a:t> Sınıfı</a:t>
            </a:r>
            <a:endParaRPr lang="tr-TR" sz="1400" dirty="0" smtClean="0">
              <a:solidFill>
                <a:srgbClr val="FF0000"/>
              </a:solidFill>
            </a:endParaRPr>
          </a:p>
        </p:txBody>
      </p:sp>
      <p:sp>
        <p:nvSpPr>
          <p:cNvPr id="9" name="8 Dikdörtgen"/>
          <p:cNvSpPr/>
          <p:nvPr/>
        </p:nvSpPr>
        <p:spPr>
          <a:xfrm>
            <a:off x="4644008" y="1124744"/>
            <a:ext cx="2088232" cy="2677656"/>
          </a:xfrm>
          <a:prstGeom prst="rect">
            <a:avLst/>
          </a:prstGeom>
        </p:spPr>
        <p:txBody>
          <a:bodyPr wrap="square">
            <a:spAutoFit/>
          </a:bodyPr>
          <a:lstStyle/>
          <a:p>
            <a:pPr lvl="0" algn="ctr"/>
            <a:r>
              <a:rPr lang="tr-TR" sz="1400" b="1" dirty="0" smtClean="0"/>
              <a:t>Ç</a:t>
            </a:r>
            <a:r>
              <a:rPr lang="tr-TR" sz="1400" dirty="0" smtClean="0"/>
              <a:t>alışma Odası</a:t>
            </a:r>
          </a:p>
          <a:p>
            <a:pPr lvl="0" algn="ctr"/>
            <a:r>
              <a:rPr lang="tr-TR" sz="1400" b="1" dirty="0" smtClean="0"/>
              <a:t>D</a:t>
            </a:r>
            <a:r>
              <a:rPr lang="tr-TR" sz="1400" dirty="0" smtClean="0"/>
              <a:t>aktilografi Odası</a:t>
            </a:r>
          </a:p>
          <a:p>
            <a:pPr lvl="0" algn="ctr"/>
            <a:r>
              <a:rPr lang="tr-TR" sz="1400" b="1" dirty="0" smtClean="0"/>
              <a:t>T</a:t>
            </a:r>
            <a:r>
              <a:rPr lang="tr-TR" sz="1400" dirty="0" smtClean="0"/>
              <a:t>est Odası</a:t>
            </a:r>
          </a:p>
          <a:p>
            <a:pPr lvl="0" algn="ctr"/>
            <a:r>
              <a:rPr lang="tr-TR" sz="1400" b="1" dirty="0" smtClean="0"/>
              <a:t>E</a:t>
            </a:r>
            <a:r>
              <a:rPr lang="tr-TR" sz="1400" dirty="0" smtClean="0"/>
              <a:t>ğitim Araçları Odası</a:t>
            </a:r>
          </a:p>
          <a:p>
            <a:pPr lvl="0" algn="ctr"/>
            <a:r>
              <a:rPr lang="tr-TR" sz="1400" b="1" dirty="0" smtClean="0"/>
              <a:t>R</a:t>
            </a:r>
            <a:r>
              <a:rPr lang="tr-TR" sz="1400" dirty="0" smtClean="0"/>
              <a:t>ehberlik Servisi Odası</a:t>
            </a:r>
          </a:p>
          <a:p>
            <a:pPr lvl="0" algn="ctr"/>
            <a:r>
              <a:rPr lang="tr-TR" sz="1400" b="1" dirty="0" smtClean="0"/>
              <a:t>Ö</a:t>
            </a:r>
            <a:r>
              <a:rPr lang="tr-TR" sz="1400" dirty="0" smtClean="0"/>
              <a:t>zel Eğitim Hizmetleri Od.</a:t>
            </a:r>
          </a:p>
          <a:p>
            <a:pPr lvl="0" algn="ctr"/>
            <a:r>
              <a:rPr lang="tr-TR" sz="1400" b="1" dirty="0" smtClean="0"/>
              <a:t>M</a:t>
            </a:r>
            <a:r>
              <a:rPr lang="tr-TR" sz="1400" dirty="0" smtClean="0"/>
              <a:t>emur Odası</a:t>
            </a:r>
          </a:p>
          <a:p>
            <a:pPr lvl="0" algn="ctr"/>
            <a:r>
              <a:rPr lang="tr-TR" sz="1400" b="1" dirty="0" smtClean="0"/>
              <a:t>T</a:t>
            </a:r>
            <a:r>
              <a:rPr lang="tr-TR" sz="1400" dirty="0" smtClean="0"/>
              <a:t>eknisyen Odası</a:t>
            </a:r>
          </a:p>
          <a:p>
            <a:pPr lvl="0" algn="ctr"/>
            <a:r>
              <a:rPr lang="tr-TR" sz="1400" b="1" dirty="0" smtClean="0"/>
              <a:t>H</a:t>
            </a:r>
            <a:r>
              <a:rPr lang="tr-TR" sz="1400" dirty="0" smtClean="0"/>
              <a:t>izmetli Odası</a:t>
            </a:r>
          </a:p>
          <a:p>
            <a:pPr lvl="0" algn="ctr"/>
            <a:r>
              <a:rPr lang="tr-TR" sz="1400" b="1" dirty="0" smtClean="0"/>
              <a:t>S</a:t>
            </a:r>
            <a:r>
              <a:rPr lang="tr-TR" sz="1400" dirty="0" smtClean="0"/>
              <a:t>ayman Odası </a:t>
            </a:r>
          </a:p>
          <a:p>
            <a:pPr lvl="0" algn="ctr"/>
            <a:r>
              <a:rPr lang="tr-TR" sz="1400" b="1" dirty="0" smtClean="0"/>
              <a:t>G</a:t>
            </a:r>
            <a:r>
              <a:rPr lang="tr-TR" sz="1400" dirty="0" smtClean="0"/>
              <a:t>özlem Odası</a:t>
            </a:r>
          </a:p>
          <a:p>
            <a:pPr lvl="0" algn="ctr"/>
            <a:r>
              <a:rPr lang="tr-TR" sz="1400" b="1" dirty="0" smtClean="0"/>
              <a:t>G</a:t>
            </a:r>
            <a:r>
              <a:rPr lang="tr-TR" sz="1400" dirty="0" smtClean="0"/>
              <a:t>rup Rehberliği Odası</a:t>
            </a:r>
          </a:p>
        </p:txBody>
      </p:sp>
      <p:sp>
        <p:nvSpPr>
          <p:cNvPr id="10" name="9 Dikdörtgen"/>
          <p:cNvSpPr/>
          <p:nvPr/>
        </p:nvSpPr>
        <p:spPr>
          <a:xfrm>
            <a:off x="-180528" y="5809907"/>
            <a:ext cx="2808312" cy="523220"/>
          </a:xfrm>
          <a:prstGeom prst="rect">
            <a:avLst/>
          </a:prstGeom>
        </p:spPr>
        <p:txBody>
          <a:bodyPr wrap="square">
            <a:spAutoFit/>
          </a:bodyPr>
          <a:lstStyle/>
          <a:p>
            <a:pPr algn="ctr"/>
            <a:r>
              <a:rPr lang="tr-TR" sz="1400" b="1" dirty="0" smtClean="0"/>
              <a:t>M</a:t>
            </a:r>
            <a:r>
              <a:rPr lang="tr-TR" sz="1400" dirty="0" smtClean="0"/>
              <a:t>üdür Baş Yardımcısı</a:t>
            </a:r>
          </a:p>
          <a:p>
            <a:pPr algn="ctr"/>
            <a:r>
              <a:rPr lang="tr-TR" sz="1400" dirty="0" smtClean="0"/>
              <a:t> </a:t>
            </a:r>
            <a:r>
              <a:rPr lang="tr-TR" sz="1400" b="1" dirty="0" smtClean="0"/>
              <a:t>M</a:t>
            </a:r>
            <a:r>
              <a:rPr lang="tr-TR" sz="1400" dirty="0" smtClean="0"/>
              <a:t>üdür Yardımcısı Sayısı</a:t>
            </a:r>
          </a:p>
        </p:txBody>
      </p:sp>
      <p:sp>
        <p:nvSpPr>
          <p:cNvPr id="11" name="10 Çift Köşeli Ayraç"/>
          <p:cNvSpPr/>
          <p:nvPr/>
        </p:nvSpPr>
        <p:spPr>
          <a:xfrm>
            <a:off x="179512" y="1268760"/>
            <a:ext cx="2736304" cy="2592288"/>
          </a:xfrm>
          <a:prstGeom prst="bracketPair">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12" name="11 Dikdörtgen"/>
          <p:cNvSpPr/>
          <p:nvPr/>
        </p:nvSpPr>
        <p:spPr>
          <a:xfrm>
            <a:off x="3275856" y="1067252"/>
            <a:ext cx="792088" cy="1569660"/>
          </a:xfrm>
          <a:prstGeom prst="rect">
            <a:avLst/>
          </a:prstGeom>
        </p:spPr>
        <p:txBody>
          <a:bodyPr wrap="square">
            <a:spAutoFit/>
          </a:bodyPr>
          <a:lstStyle/>
          <a:p>
            <a:r>
              <a:rPr lang="tr-TR" sz="9600" b="1" dirty="0" smtClean="0">
                <a:solidFill>
                  <a:srgbClr val="FF0000"/>
                </a:solidFill>
              </a:rPr>
              <a:t>2</a:t>
            </a:r>
            <a:endParaRPr lang="tr-TR" sz="9600" dirty="0">
              <a:solidFill>
                <a:srgbClr val="FF0000"/>
              </a:solidFill>
            </a:endParaRPr>
          </a:p>
        </p:txBody>
      </p:sp>
      <p:pic>
        <p:nvPicPr>
          <p:cNvPr id="13" name="12 Resim" descr="94037107506498791.png"/>
          <p:cNvPicPr>
            <a:picLocks noChangeAspect="1"/>
          </p:cNvPicPr>
          <p:nvPr/>
        </p:nvPicPr>
        <p:blipFill>
          <a:blip r:embed="rId2" cstate="print"/>
          <a:stretch>
            <a:fillRect/>
          </a:stretch>
        </p:blipFill>
        <p:spPr>
          <a:xfrm>
            <a:off x="2411760" y="1427292"/>
            <a:ext cx="864096" cy="864096"/>
          </a:xfrm>
          <a:prstGeom prst="rect">
            <a:avLst/>
          </a:prstGeom>
        </p:spPr>
      </p:pic>
      <p:sp>
        <p:nvSpPr>
          <p:cNvPr id="14" name="13 Çift Köşeli Ayraç"/>
          <p:cNvSpPr/>
          <p:nvPr/>
        </p:nvSpPr>
        <p:spPr>
          <a:xfrm>
            <a:off x="4644008" y="1052736"/>
            <a:ext cx="3528392" cy="2808312"/>
          </a:xfrm>
          <a:prstGeom prst="bracketPair">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p>
        </p:txBody>
      </p:sp>
      <p:sp>
        <p:nvSpPr>
          <p:cNvPr id="15" name="14 Dikdörtgen"/>
          <p:cNvSpPr/>
          <p:nvPr/>
        </p:nvSpPr>
        <p:spPr>
          <a:xfrm>
            <a:off x="8460432" y="1715324"/>
            <a:ext cx="792088" cy="1569660"/>
          </a:xfrm>
          <a:prstGeom prst="rect">
            <a:avLst/>
          </a:prstGeom>
        </p:spPr>
        <p:txBody>
          <a:bodyPr wrap="square">
            <a:spAutoFit/>
          </a:bodyPr>
          <a:lstStyle/>
          <a:p>
            <a:r>
              <a:rPr lang="tr-TR" sz="9600" b="1" dirty="0" smtClean="0">
                <a:solidFill>
                  <a:srgbClr val="0D4991"/>
                </a:solidFill>
              </a:rPr>
              <a:t>2</a:t>
            </a:r>
            <a:endParaRPr lang="tr-TR" sz="9600" dirty="0">
              <a:solidFill>
                <a:srgbClr val="0D4991"/>
              </a:solidFill>
            </a:endParaRPr>
          </a:p>
        </p:txBody>
      </p:sp>
      <p:pic>
        <p:nvPicPr>
          <p:cNvPr id="16" name="15 Resim" descr="94037107506498791.png"/>
          <p:cNvPicPr>
            <a:picLocks noChangeAspect="1"/>
          </p:cNvPicPr>
          <p:nvPr/>
        </p:nvPicPr>
        <p:blipFill>
          <a:blip r:embed="rId2" cstate="print">
            <a:duotone>
              <a:prstClr val="black"/>
              <a:schemeClr val="accent1">
                <a:tint val="45000"/>
                <a:satMod val="400000"/>
              </a:schemeClr>
            </a:duotone>
          </a:blip>
          <a:stretch>
            <a:fillRect/>
          </a:stretch>
        </p:blipFill>
        <p:spPr>
          <a:xfrm>
            <a:off x="7884368" y="2132856"/>
            <a:ext cx="720080" cy="720080"/>
          </a:xfrm>
          <a:prstGeom prst="rect">
            <a:avLst/>
          </a:prstGeom>
        </p:spPr>
      </p:pic>
      <p:sp>
        <p:nvSpPr>
          <p:cNvPr id="17" name="16 Çift Köşeli Ayraç"/>
          <p:cNvSpPr/>
          <p:nvPr/>
        </p:nvSpPr>
        <p:spPr>
          <a:xfrm>
            <a:off x="187152" y="4077072"/>
            <a:ext cx="2016224" cy="504056"/>
          </a:xfrm>
          <a:prstGeom prst="bracketPair">
            <a:avLst>
              <a:gd name="adj" fmla="val 33598"/>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18" name="17 Dikdörtgen"/>
          <p:cNvSpPr/>
          <p:nvPr/>
        </p:nvSpPr>
        <p:spPr>
          <a:xfrm>
            <a:off x="2779440" y="3933056"/>
            <a:ext cx="1072480" cy="769441"/>
          </a:xfrm>
          <a:prstGeom prst="rect">
            <a:avLst/>
          </a:prstGeom>
        </p:spPr>
        <p:txBody>
          <a:bodyPr wrap="square">
            <a:spAutoFit/>
          </a:bodyPr>
          <a:lstStyle/>
          <a:p>
            <a:r>
              <a:rPr lang="tr-TR" sz="4400" b="1" dirty="0" smtClean="0">
                <a:solidFill>
                  <a:srgbClr val="FF0000"/>
                </a:solidFill>
              </a:rPr>
              <a:t>2+</a:t>
            </a:r>
            <a:r>
              <a:rPr lang="tr-TR" sz="4400" b="1" dirty="0" smtClean="0">
                <a:solidFill>
                  <a:srgbClr val="0D4991"/>
                </a:solidFill>
              </a:rPr>
              <a:t>2</a:t>
            </a:r>
            <a:endParaRPr lang="tr-TR" sz="4400" dirty="0">
              <a:solidFill>
                <a:srgbClr val="0D4991"/>
              </a:solidFill>
            </a:endParaRPr>
          </a:p>
        </p:txBody>
      </p:sp>
      <p:pic>
        <p:nvPicPr>
          <p:cNvPr id="19" name="18 Resim" descr="94037107506498791.png"/>
          <p:cNvPicPr>
            <a:picLocks noChangeAspect="1"/>
          </p:cNvPicPr>
          <p:nvPr/>
        </p:nvPicPr>
        <p:blipFill>
          <a:blip r:embed="rId3" cstate="print"/>
          <a:stretch>
            <a:fillRect/>
          </a:stretch>
        </p:blipFill>
        <p:spPr>
          <a:xfrm>
            <a:off x="2275384" y="4149080"/>
            <a:ext cx="432048" cy="432048"/>
          </a:xfrm>
          <a:prstGeom prst="rect">
            <a:avLst/>
          </a:prstGeom>
        </p:spPr>
      </p:pic>
      <p:sp>
        <p:nvSpPr>
          <p:cNvPr id="20" name="19 Dikdörtgen"/>
          <p:cNvSpPr/>
          <p:nvPr/>
        </p:nvSpPr>
        <p:spPr>
          <a:xfrm>
            <a:off x="259160" y="5373216"/>
            <a:ext cx="1944216" cy="307777"/>
          </a:xfrm>
          <a:prstGeom prst="rect">
            <a:avLst/>
          </a:prstGeom>
        </p:spPr>
        <p:txBody>
          <a:bodyPr wrap="square">
            <a:spAutoFit/>
          </a:bodyPr>
          <a:lstStyle/>
          <a:p>
            <a:pPr algn="ctr"/>
            <a:r>
              <a:rPr lang="tr-TR" sz="1400" b="1" dirty="0" smtClean="0"/>
              <a:t>M</a:t>
            </a:r>
            <a:r>
              <a:rPr lang="tr-TR" sz="1400" dirty="0" smtClean="0"/>
              <a:t>üdür Odası</a:t>
            </a:r>
          </a:p>
        </p:txBody>
      </p:sp>
      <p:sp>
        <p:nvSpPr>
          <p:cNvPr id="21" name="20 Çift Köşeli Ayraç"/>
          <p:cNvSpPr/>
          <p:nvPr/>
        </p:nvSpPr>
        <p:spPr>
          <a:xfrm>
            <a:off x="187152" y="5345340"/>
            <a:ext cx="2016224" cy="360040"/>
          </a:xfrm>
          <a:prstGeom prst="bracketPair">
            <a:avLst>
              <a:gd name="adj" fmla="val 40653"/>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pic>
        <p:nvPicPr>
          <p:cNvPr id="22" name="21 Resim" descr="94037107506498791.png"/>
          <p:cNvPicPr>
            <a:picLocks noChangeAspect="1"/>
          </p:cNvPicPr>
          <p:nvPr/>
        </p:nvPicPr>
        <p:blipFill>
          <a:blip r:embed="rId3" cstate="print">
            <a:duotone>
              <a:prstClr val="black"/>
              <a:schemeClr val="tx2">
                <a:tint val="45000"/>
                <a:satMod val="400000"/>
              </a:schemeClr>
            </a:duotone>
          </a:blip>
          <a:stretch>
            <a:fillRect/>
          </a:stretch>
        </p:blipFill>
        <p:spPr>
          <a:xfrm>
            <a:off x="2275384" y="5345340"/>
            <a:ext cx="432048" cy="432048"/>
          </a:xfrm>
          <a:prstGeom prst="rect">
            <a:avLst/>
          </a:prstGeom>
        </p:spPr>
      </p:pic>
      <p:sp>
        <p:nvSpPr>
          <p:cNvPr id="23" name="22 Dikdörtgen"/>
          <p:cNvSpPr/>
          <p:nvPr/>
        </p:nvSpPr>
        <p:spPr>
          <a:xfrm>
            <a:off x="2771800" y="5013176"/>
            <a:ext cx="792088" cy="923330"/>
          </a:xfrm>
          <a:prstGeom prst="rect">
            <a:avLst/>
          </a:prstGeom>
        </p:spPr>
        <p:txBody>
          <a:bodyPr wrap="square">
            <a:spAutoFit/>
          </a:bodyPr>
          <a:lstStyle/>
          <a:p>
            <a:r>
              <a:rPr lang="tr-TR" sz="5400" b="1" dirty="0" smtClean="0">
                <a:solidFill>
                  <a:srgbClr val="0D4991"/>
                </a:solidFill>
              </a:rPr>
              <a:t>3</a:t>
            </a:r>
            <a:endParaRPr lang="tr-TR" sz="5400" dirty="0">
              <a:solidFill>
                <a:srgbClr val="0D4991"/>
              </a:solidFill>
            </a:endParaRPr>
          </a:p>
        </p:txBody>
      </p:sp>
      <p:sp>
        <p:nvSpPr>
          <p:cNvPr id="24" name="23 Çift Köşeli Ayraç"/>
          <p:cNvSpPr/>
          <p:nvPr/>
        </p:nvSpPr>
        <p:spPr>
          <a:xfrm>
            <a:off x="179512" y="5805264"/>
            <a:ext cx="2023864" cy="504056"/>
          </a:xfrm>
          <a:prstGeom prst="bracketPair">
            <a:avLst>
              <a:gd name="adj" fmla="val 40653"/>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pic>
        <p:nvPicPr>
          <p:cNvPr id="25" name="24 Resim" descr="94037107506498791.png"/>
          <p:cNvPicPr>
            <a:picLocks noChangeAspect="1"/>
          </p:cNvPicPr>
          <p:nvPr/>
        </p:nvPicPr>
        <p:blipFill>
          <a:blip r:embed="rId3" cstate="print">
            <a:duotone>
              <a:prstClr val="black"/>
              <a:schemeClr val="accent1">
                <a:tint val="45000"/>
                <a:satMod val="400000"/>
              </a:schemeClr>
            </a:duotone>
          </a:blip>
          <a:stretch>
            <a:fillRect/>
          </a:stretch>
        </p:blipFill>
        <p:spPr>
          <a:xfrm>
            <a:off x="2275384" y="5877272"/>
            <a:ext cx="432048" cy="432048"/>
          </a:xfrm>
          <a:prstGeom prst="rect">
            <a:avLst/>
          </a:prstGeom>
        </p:spPr>
      </p:pic>
      <p:sp>
        <p:nvSpPr>
          <p:cNvPr id="26" name="25 Dikdörtgen"/>
          <p:cNvSpPr/>
          <p:nvPr/>
        </p:nvSpPr>
        <p:spPr>
          <a:xfrm>
            <a:off x="2779440" y="5633372"/>
            <a:ext cx="792088" cy="923330"/>
          </a:xfrm>
          <a:prstGeom prst="rect">
            <a:avLst/>
          </a:prstGeom>
        </p:spPr>
        <p:txBody>
          <a:bodyPr wrap="square">
            <a:spAutoFit/>
          </a:bodyPr>
          <a:lstStyle/>
          <a:p>
            <a:r>
              <a:rPr lang="tr-TR" sz="5400" b="1" dirty="0" smtClean="0">
                <a:solidFill>
                  <a:srgbClr val="0D4991"/>
                </a:solidFill>
              </a:rPr>
              <a:t>2</a:t>
            </a:r>
            <a:endParaRPr lang="tr-TR" sz="5400" dirty="0">
              <a:solidFill>
                <a:srgbClr val="0D4991"/>
              </a:solidFill>
            </a:endParaRPr>
          </a:p>
        </p:txBody>
      </p:sp>
      <p:sp>
        <p:nvSpPr>
          <p:cNvPr id="28" name="27 Dikdörtgen"/>
          <p:cNvSpPr/>
          <p:nvPr/>
        </p:nvSpPr>
        <p:spPr>
          <a:xfrm>
            <a:off x="0" y="6488668"/>
            <a:ext cx="4572000" cy="369332"/>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b="1" i="1" dirty="0" smtClean="0"/>
              <a:t>BAĞLANTI PRİZİ </a:t>
            </a:r>
            <a:endParaRPr lang="tr-TR" dirty="0"/>
          </a:p>
        </p:txBody>
      </p:sp>
      <p:sp>
        <p:nvSpPr>
          <p:cNvPr id="29" name="28 Dikdörtgen"/>
          <p:cNvSpPr/>
          <p:nvPr/>
        </p:nvSpPr>
        <p:spPr>
          <a:xfrm>
            <a:off x="4572000" y="6497296"/>
            <a:ext cx="4572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tr-TR" b="1" i="1" dirty="0" smtClean="0"/>
              <a:t>VERİ  PRİZİ </a:t>
            </a:r>
            <a:endParaRPr lang="tr-TR" dirty="0"/>
          </a:p>
        </p:txBody>
      </p:sp>
      <p:cxnSp>
        <p:nvCxnSpPr>
          <p:cNvPr id="31" name="30 Düz Bağlayıcı"/>
          <p:cNvCxnSpPr/>
          <p:nvPr/>
        </p:nvCxnSpPr>
        <p:spPr>
          <a:xfrm>
            <a:off x="4572000" y="908720"/>
            <a:ext cx="0" cy="5548590"/>
          </a:xfrm>
          <a:prstGeom prst="line">
            <a:avLst/>
          </a:prstGeom>
          <a:ln>
            <a:solidFill>
              <a:srgbClr val="FF0000"/>
            </a:solidFill>
            <a:prstDash val="sysDash"/>
          </a:ln>
        </p:spPr>
        <p:style>
          <a:lnRef idx="3">
            <a:schemeClr val="dk1"/>
          </a:lnRef>
          <a:fillRef idx="0">
            <a:schemeClr val="dk1"/>
          </a:fillRef>
          <a:effectRef idx="2">
            <a:schemeClr val="dk1"/>
          </a:effectRef>
          <a:fontRef idx="minor">
            <a:schemeClr val="tx1"/>
          </a:fontRef>
        </p:style>
      </p:cxnSp>
      <p:pic>
        <p:nvPicPr>
          <p:cNvPr id="36" name="35 Resim" descr="Bağlantı_Prizi.JPG"/>
          <p:cNvPicPr>
            <a:picLocks noChangeAspect="1"/>
          </p:cNvPicPr>
          <p:nvPr/>
        </p:nvPicPr>
        <p:blipFill>
          <a:blip r:embed="rId4" cstate="print"/>
          <a:stretch>
            <a:fillRect/>
          </a:stretch>
        </p:blipFill>
        <p:spPr>
          <a:xfrm>
            <a:off x="3364538" y="2348880"/>
            <a:ext cx="991438" cy="163059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37" name="36 Resim" descr="Veri_Prizi.JPG"/>
          <p:cNvPicPr>
            <a:picLocks noChangeAspect="1"/>
          </p:cNvPicPr>
          <p:nvPr/>
        </p:nvPicPr>
        <p:blipFill>
          <a:blip r:embed="rId5" cstate="print"/>
          <a:srcRect l="7713" t="16083" r="12341"/>
          <a:stretch>
            <a:fillRect/>
          </a:stretch>
        </p:blipFill>
        <p:spPr>
          <a:xfrm>
            <a:off x="7749150" y="3717032"/>
            <a:ext cx="1287346" cy="1296144"/>
          </a:xfrm>
          <a:prstGeom prst="rect">
            <a:avLst/>
          </a:prstGeom>
          <a:ln w="38100" cap="sq">
            <a:solidFill>
              <a:srgbClr val="1368CF"/>
            </a:solidFill>
            <a:prstDash val="solid"/>
            <a:miter lim="800000"/>
          </a:ln>
          <a:effectLst>
            <a:outerShdw blurRad="50800" dist="38100" dir="2700000" algn="tl" rotWithShape="0">
              <a:srgbClr val="000000">
                <a:alpha val="43000"/>
              </a:srgbClr>
            </a:outerShdw>
          </a:effectLst>
        </p:spPr>
      </p:pic>
      <p:sp>
        <p:nvSpPr>
          <p:cNvPr id="30" name="29 Çift Köşeli Ayraç"/>
          <p:cNvSpPr/>
          <p:nvPr/>
        </p:nvSpPr>
        <p:spPr>
          <a:xfrm>
            <a:off x="179512" y="4797152"/>
            <a:ext cx="2016224" cy="360040"/>
          </a:xfrm>
          <a:prstGeom prst="bracketPair">
            <a:avLst>
              <a:gd name="adj" fmla="val 33598"/>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p>
        </p:txBody>
      </p:sp>
      <p:sp>
        <p:nvSpPr>
          <p:cNvPr id="32" name="31 Dikdörtgen"/>
          <p:cNvSpPr/>
          <p:nvPr/>
        </p:nvSpPr>
        <p:spPr>
          <a:xfrm>
            <a:off x="2771800" y="4437112"/>
            <a:ext cx="792088" cy="923330"/>
          </a:xfrm>
          <a:prstGeom prst="rect">
            <a:avLst/>
          </a:prstGeom>
        </p:spPr>
        <p:txBody>
          <a:bodyPr wrap="square">
            <a:spAutoFit/>
          </a:bodyPr>
          <a:lstStyle/>
          <a:p>
            <a:r>
              <a:rPr lang="tr-TR" sz="5400" b="1" dirty="0" smtClean="0">
                <a:solidFill>
                  <a:srgbClr val="0D4991"/>
                </a:solidFill>
              </a:rPr>
              <a:t>4</a:t>
            </a:r>
            <a:endParaRPr lang="tr-TR" sz="5400" dirty="0">
              <a:solidFill>
                <a:srgbClr val="0D4991"/>
              </a:solidFill>
            </a:endParaRPr>
          </a:p>
        </p:txBody>
      </p:sp>
      <p:pic>
        <p:nvPicPr>
          <p:cNvPr id="33" name="32 Resim" descr="94037107506498791.png"/>
          <p:cNvPicPr>
            <a:picLocks noChangeAspect="1"/>
          </p:cNvPicPr>
          <p:nvPr/>
        </p:nvPicPr>
        <p:blipFill>
          <a:blip r:embed="rId3" cstate="print">
            <a:duotone>
              <a:prstClr val="black"/>
              <a:schemeClr val="tx2">
                <a:tint val="45000"/>
                <a:satMod val="400000"/>
              </a:schemeClr>
            </a:duotone>
          </a:blip>
          <a:stretch>
            <a:fillRect/>
          </a:stretch>
        </p:blipFill>
        <p:spPr>
          <a:xfrm>
            <a:off x="2267744" y="4725144"/>
            <a:ext cx="432048" cy="432048"/>
          </a:xfrm>
          <a:prstGeom prst="rect">
            <a:avLst/>
          </a:prstGeom>
        </p:spPr>
      </p:pic>
      <p:sp>
        <p:nvSpPr>
          <p:cNvPr id="34" name="33 Dikdörtgen"/>
          <p:cNvSpPr/>
          <p:nvPr/>
        </p:nvSpPr>
        <p:spPr>
          <a:xfrm>
            <a:off x="251520" y="4797152"/>
            <a:ext cx="1944216" cy="307777"/>
          </a:xfrm>
          <a:prstGeom prst="rect">
            <a:avLst/>
          </a:prstGeom>
        </p:spPr>
        <p:txBody>
          <a:bodyPr wrap="square">
            <a:spAutoFit/>
          </a:bodyPr>
          <a:lstStyle/>
          <a:p>
            <a:pPr algn="ctr"/>
            <a:r>
              <a:rPr lang="tr-TR" sz="1400" b="1" dirty="0" smtClean="0"/>
              <a:t>Ö</a:t>
            </a:r>
            <a:r>
              <a:rPr lang="tr-TR" sz="1400" dirty="0" smtClean="0"/>
              <a:t>ğretmenler Odası</a:t>
            </a:r>
            <a:endParaRPr lang="tr-TR" sz="1400" dirty="0" smtClean="0">
              <a:solidFill>
                <a:srgbClr val="FF0000"/>
              </a:solidFill>
            </a:endParaRPr>
          </a:p>
        </p:txBody>
      </p:sp>
      <p:sp>
        <p:nvSpPr>
          <p:cNvPr id="38" name="37 Dikdörtgen"/>
          <p:cNvSpPr/>
          <p:nvPr/>
        </p:nvSpPr>
        <p:spPr>
          <a:xfrm>
            <a:off x="6516216" y="1124744"/>
            <a:ext cx="1872208" cy="2677656"/>
          </a:xfrm>
          <a:prstGeom prst="rect">
            <a:avLst/>
          </a:prstGeom>
        </p:spPr>
        <p:txBody>
          <a:bodyPr wrap="square">
            <a:spAutoFit/>
          </a:bodyPr>
          <a:lstStyle/>
          <a:p>
            <a:pPr lvl="0" algn="ctr"/>
            <a:r>
              <a:rPr lang="tr-TR" sz="1400" b="1" dirty="0" smtClean="0"/>
              <a:t>K</a:t>
            </a:r>
            <a:r>
              <a:rPr lang="tr-TR" sz="1400" dirty="0" smtClean="0"/>
              <a:t>ütüphane</a:t>
            </a:r>
          </a:p>
          <a:p>
            <a:pPr lvl="0" algn="ctr"/>
            <a:r>
              <a:rPr lang="tr-TR" sz="1400" b="1" dirty="0" smtClean="0"/>
              <a:t>F</a:t>
            </a:r>
            <a:r>
              <a:rPr lang="tr-TR" sz="1400" dirty="0" smtClean="0"/>
              <a:t>otokopi Odası</a:t>
            </a:r>
          </a:p>
          <a:p>
            <a:pPr lvl="0" algn="ctr"/>
            <a:r>
              <a:rPr lang="tr-TR" sz="1400" b="1" dirty="0" smtClean="0"/>
              <a:t>T</a:t>
            </a:r>
            <a:r>
              <a:rPr lang="tr-TR" sz="1400" dirty="0" smtClean="0"/>
              <a:t>oplantı Salonu</a:t>
            </a:r>
          </a:p>
          <a:p>
            <a:pPr lvl="0" algn="ctr"/>
            <a:r>
              <a:rPr lang="tr-TR" sz="1400" b="1" dirty="0" smtClean="0"/>
              <a:t>Ç</a:t>
            </a:r>
            <a:r>
              <a:rPr lang="tr-TR" sz="1400" dirty="0" smtClean="0"/>
              <a:t>ok Amaçlı Salon</a:t>
            </a:r>
          </a:p>
          <a:p>
            <a:pPr lvl="0" algn="ctr"/>
            <a:r>
              <a:rPr lang="tr-TR" sz="1400" b="1" dirty="0" smtClean="0"/>
              <a:t>K</a:t>
            </a:r>
            <a:r>
              <a:rPr lang="tr-TR" sz="1400" dirty="0" smtClean="0"/>
              <a:t>onferans Salonu</a:t>
            </a:r>
          </a:p>
          <a:p>
            <a:pPr lvl="0" algn="ctr"/>
            <a:r>
              <a:rPr lang="tr-TR" sz="1400" b="1" dirty="0" smtClean="0"/>
              <a:t>S</a:t>
            </a:r>
            <a:r>
              <a:rPr lang="tr-TR" sz="1400" dirty="0" smtClean="0"/>
              <a:t>por Salonu</a:t>
            </a:r>
          </a:p>
          <a:p>
            <a:pPr lvl="0" algn="ctr"/>
            <a:r>
              <a:rPr lang="tr-TR" sz="1400" b="1" dirty="0" smtClean="0"/>
              <a:t>O</a:t>
            </a:r>
            <a:r>
              <a:rPr lang="tr-TR" sz="1400" dirty="0" smtClean="0"/>
              <a:t>kul Aile Birliği Od.</a:t>
            </a:r>
          </a:p>
          <a:p>
            <a:pPr lvl="0" algn="ctr"/>
            <a:r>
              <a:rPr lang="tr-TR" sz="1400" b="1" dirty="0" smtClean="0"/>
              <a:t>R</a:t>
            </a:r>
            <a:r>
              <a:rPr lang="tr-TR" sz="1400" dirty="0" smtClean="0"/>
              <a:t>evir</a:t>
            </a:r>
          </a:p>
          <a:p>
            <a:pPr lvl="0" algn="ctr"/>
            <a:r>
              <a:rPr lang="tr-TR" sz="1400" b="1" dirty="0" smtClean="0"/>
              <a:t>D</a:t>
            </a:r>
            <a:r>
              <a:rPr lang="tr-TR" sz="1400" dirty="0" smtClean="0"/>
              <a:t>anışma Odası</a:t>
            </a:r>
          </a:p>
          <a:p>
            <a:pPr lvl="0" algn="ctr"/>
            <a:r>
              <a:rPr lang="tr-TR" sz="1400" b="1" dirty="0" smtClean="0"/>
              <a:t>B</a:t>
            </a:r>
            <a:r>
              <a:rPr lang="tr-TR" sz="1400" dirty="0" smtClean="0"/>
              <a:t>ekleme Odası</a:t>
            </a:r>
          </a:p>
          <a:p>
            <a:pPr lvl="0" algn="ctr"/>
            <a:r>
              <a:rPr lang="tr-TR" sz="1400" b="1" dirty="0" smtClean="0"/>
              <a:t>D</a:t>
            </a:r>
            <a:r>
              <a:rPr lang="tr-TR" sz="1400" dirty="0" smtClean="0"/>
              <a:t>epo(Ambar)</a:t>
            </a:r>
          </a:p>
          <a:p>
            <a:pPr lvl="0" algn="ctr"/>
            <a:r>
              <a:rPr lang="tr-TR" sz="1400" b="1" dirty="0" smtClean="0"/>
              <a:t>A</a:t>
            </a:r>
            <a:r>
              <a:rPr lang="tr-TR" sz="1400" dirty="0" smtClean="0"/>
              <a:t>rşiv</a:t>
            </a:r>
            <a:endParaRPr lang="tr-TR" sz="1400" b="1" i="1" dirty="0" smtClean="0">
              <a:solidFill>
                <a:srgbClr val="FF0000"/>
              </a:solidFill>
            </a:endParaRPr>
          </a:p>
        </p:txBody>
      </p:sp>
      <p:sp>
        <p:nvSpPr>
          <p:cNvPr id="39" name="38 Dikdörtgen"/>
          <p:cNvSpPr/>
          <p:nvPr/>
        </p:nvSpPr>
        <p:spPr>
          <a:xfrm>
            <a:off x="5475239" y="908720"/>
            <a:ext cx="1905073" cy="307777"/>
          </a:xfrm>
          <a:prstGeom prst="rect">
            <a:avLst/>
          </a:prstGeom>
        </p:spPr>
        <p:txBody>
          <a:bodyPr wrap="none">
            <a:spAutoFit/>
          </a:bodyPr>
          <a:lstStyle/>
          <a:p>
            <a:pPr lvl="0" algn="ctr"/>
            <a:r>
              <a:rPr lang="tr-TR" sz="1400" b="1" i="1" dirty="0" smtClean="0"/>
              <a:t>DİĞER OKUL BİRİMLERİ</a:t>
            </a:r>
          </a:p>
        </p:txBody>
      </p:sp>
      <p:sp>
        <p:nvSpPr>
          <p:cNvPr id="40" name="39 Dikdörtgen"/>
          <p:cNvSpPr/>
          <p:nvPr/>
        </p:nvSpPr>
        <p:spPr>
          <a:xfrm>
            <a:off x="4716016" y="5150222"/>
            <a:ext cx="4320480" cy="1231106"/>
          </a:xfrm>
          <a:prstGeom prst="rect">
            <a:avLst/>
          </a:prstGeom>
        </p:spPr>
        <p:txBody>
          <a:bodyPr wrap="square">
            <a:spAutoFit/>
          </a:bodyPr>
          <a:lstStyle/>
          <a:p>
            <a:pPr algn="just"/>
            <a:r>
              <a:rPr lang="tr-TR" sz="1400" i="1" dirty="0" smtClean="0"/>
              <a:t>  </a:t>
            </a:r>
            <a:r>
              <a:rPr lang="tr-TR" b="1" i="1" dirty="0" smtClean="0">
                <a:solidFill>
                  <a:srgbClr val="0D4991"/>
                </a:solidFill>
              </a:rPr>
              <a:t>       </a:t>
            </a:r>
            <a:r>
              <a:rPr lang="tr-TR" sz="1400" i="1" dirty="0" smtClean="0"/>
              <a:t>Öğrencilerin dağıtılan tablet bilgisayarlardan akşam f@</a:t>
            </a:r>
            <a:r>
              <a:rPr lang="tr-TR" sz="1400" i="1" dirty="0" err="1" smtClean="0"/>
              <a:t>tih</a:t>
            </a:r>
            <a:r>
              <a:rPr lang="tr-TR" sz="1400" i="1" dirty="0" smtClean="0"/>
              <a:t> ağına bağlanabilmesi için sadece pansiyon binalarında uygulanmak üzere her katta tavana yakın seviyede koridorun uzunluğuna göre  </a:t>
            </a:r>
            <a:r>
              <a:rPr lang="tr-TR" sz="1400" b="1" i="1" dirty="0" smtClean="0">
                <a:solidFill>
                  <a:srgbClr val="0D4991"/>
                </a:solidFill>
              </a:rPr>
              <a:t>1 veya 2  adet veri prizi </a:t>
            </a:r>
            <a:r>
              <a:rPr lang="tr-TR" sz="1400" i="1" dirty="0" smtClean="0"/>
              <a:t>montajı yapılacaktır.   </a:t>
            </a:r>
            <a:endParaRPr lang="tr-TR"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par>
                                <p:cTn id="29" presetID="14" presetClass="entr" presetSubtype="1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ppt_x</p:attrName>
                                        </p:attrNameLst>
                                      </p:cBhvr>
                                      <p:tavLst>
                                        <p:tav tm="0">
                                          <p:val>
                                            <p:strVal val="#ppt_x-.2"/>
                                          </p:val>
                                        </p:tav>
                                        <p:tav tm="100000">
                                          <p:val>
                                            <p:strVal val="#ppt_x"/>
                                          </p:val>
                                        </p:tav>
                                      </p:tavLst>
                                    </p:anim>
                                    <p:anim calcmode="lin" valueType="num">
                                      <p:cBhvr>
                                        <p:cTn id="3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7"/>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ppt_x</p:attrName>
                                        </p:attrNameLst>
                                      </p:cBhvr>
                                      <p:tavLst>
                                        <p:tav tm="0">
                                          <p:val>
                                            <p:strVal val="#ppt_x-.2"/>
                                          </p:val>
                                        </p:tav>
                                        <p:tav tm="100000">
                                          <p:val>
                                            <p:strVal val="#ppt_x"/>
                                          </p:val>
                                        </p:tav>
                                      </p:tavLst>
                                    </p:anim>
                                    <p:anim calcmode="lin" valueType="num">
                                      <p:cBhvr>
                                        <p:cTn id="4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8"/>
                                        </p:tgtEl>
                                      </p:cBhvr>
                                    </p:animEffect>
                                  </p:childTnLst>
                                </p:cTn>
                              </p:par>
                              <p:par>
                                <p:cTn id="44" presetID="3" presetClass="entr" presetSubtype="1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1000" fill="hold"/>
                                        <p:tgtEl>
                                          <p:spTgt spid="30"/>
                                        </p:tgtEl>
                                        <p:attrNameLst>
                                          <p:attrName>ppt_x</p:attrName>
                                        </p:attrNameLst>
                                      </p:cBhvr>
                                      <p:tavLst>
                                        <p:tav tm="0">
                                          <p:val>
                                            <p:strVal val="#ppt_x-.2"/>
                                          </p:val>
                                        </p:tav>
                                        <p:tav tm="100000">
                                          <p:val>
                                            <p:strVal val="#ppt_x"/>
                                          </p:val>
                                        </p:tav>
                                      </p:tavLst>
                                    </p:anim>
                                    <p:anim calcmode="lin" valueType="num">
                                      <p:cBhvr>
                                        <p:cTn id="5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0"/>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ppt_x</p:attrName>
                                        </p:attrNameLst>
                                      </p:cBhvr>
                                      <p:tavLst>
                                        <p:tav tm="0">
                                          <p:val>
                                            <p:strVal val="#ppt_x-.2"/>
                                          </p:val>
                                        </p:tav>
                                        <p:tav tm="100000">
                                          <p:val>
                                            <p:strVal val="#ppt_x"/>
                                          </p:val>
                                        </p:tav>
                                      </p:tavLst>
                                    </p:anim>
                                    <p:anim calcmode="lin" valueType="num">
                                      <p:cBhvr>
                                        <p:cTn id="6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4"/>
                                        </p:tgtEl>
                                      </p:cBhvr>
                                    </p:animEffect>
                                  </p:childTnLst>
                                </p:cTn>
                              </p:par>
                              <p:par>
                                <p:cTn id="62" presetID="3" presetClass="entr" presetSubtype="1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linds(horizontal)">
                                      <p:cBhvr>
                                        <p:cTn id="64" dur="500"/>
                                        <p:tgtEl>
                                          <p:spTgt spid="3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ppt_x</p:attrName>
                                        </p:attrNameLst>
                                      </p:cBhvr>
                                      <p:tavLst>
                                        <p:tav tm="0">
                                          <p:val>
                                            <p:strVal val="#ppt_x-.2"/>
                                          </p:val>
                                        </p:tav>
                                        <p:tav tm="100000">
                                          <p:val>
                                            <p:strVal val="#ppt_x"/>
                                          </p:val>
                                        </p:tav>
                                      </p:tavLst>
                                    </p:anim>
                                    <p:anim calcmode="lin" valueType="num">
                                      <p:cBhvr>
                                        <p:cTn id="7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4" dur="1000"/>
                                        <p:tgtEl>
                                          <p:spTgt spid="21"/>
                                        </p:tgtEl>
                                      </p:cBhvr>
                                    </p:animEffect>
                                  </p:childTnLst>
                                </p:cTn>
                              </p:par>
                              <p:par>
                                <p:cTn id="75" presetID="29"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ppt_x</p:attrName>
                                        </p:attrNameLst>
                                      </p:cBhvr>
                                      <p:tavLst>
                                        <p:tav tm="0">
                                          <p:val>
                                            <p:strVal val="#ppt_x-.2"/>
                                          </p:val>
                                        </p:tav>
                                        <p:tav tm="100000">
                                          <p:val>
                                            <p:strVal val="#ppt_x"/>
                                          </p:val>
                                        </p:tav>
                                      </p:tavLst>
                                    </p:anim>
                                    <p:anim calcmode="lin" valueType="num">
                                      <p:cBhvr>
                                        <p:cTn id="7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linds(horizontal)">
                                      <p:cBhvr>
                                        <p:cTn id="82" dur="500"/>
                                        <p:tgtEl>
                                          <p:spTgt spid="23"/>
                                        </p:tgtEl>
                                      </p:cBhvr>
                                    </p:animEffect>
                                  </p:childTnLst>
                                </p:cTn>
                              </p:par>
                              <p:par>
                                <p:cTn id="83" presetID="3" presetClass="entr" presetSubtype="1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linds(horizontal)">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1000" fill="hold"/>
                                        <p:tgtEl>
                                          <p:spTgt spid="10"/>
                                        </p:tgtEl>
                                        <p:attrNameLst>
                                          <p:attrName>ppt_x</p:attrName>
                                        </p:attrNameLst>
                                      </p:cBhvr>
                                      <p:tavLst>
                                        <p:tav tm="0">
                                          <p:val>
                                            <p:strVal val="#ppt_x-.2"/>
                                          </p:val>
                                        </p:tav>
                                        <p:tav tm="100000">
                                          <p:val>
                                            <p:strVal val="#ppt_x"/>
                                          </p:val>
                                        </p:tav>
                                      </p:tavLst>
                                    </p:anim>
                                    <p:anim calcmode="lin" valueType="num">
                                      <p:cBhvr>
                                        <p:cTn id="9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2" dur="1000"/>
                                        <p:tgtEl>
                                          <p:spTgt spid="10"/>
                                        </p:tgtEl>
                                      </p:cBhvr>
                                    </p:animEffect>
                                  </p:childTnLst>
                                </p:cTn>
                              </p:par>
                              <p:par>
                                <p:cTn id="93" presetID="29"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1000" fill="hold"/>
                                        <p:tgtEl>
                                          <p:spTgt spid="24"/>
                                        </p:tgtEl>
                                        <p:attrNameLst>
                                          <p:attrName>ppt_x</p:attrName>
                                        </p:attrNameLst>
                                      </p:cBhvr>
                                      <p:tavLst>
                                        <p:tav tm="0">
                                          <p:val>
                                            <p:strVal val="#ppt_x-.2"/>
                                          </p:val>
                                        </p:tav>
                                        <p:tav tm="100000">
                                          <p:val>
                                            <p:strVal val="#ppt_x"/>
                                          </p:val>
                                        </p:tav>
                                      </p:tavLst>
                                    </p:anim>
                                    <p:anim calcmode="lin" valueType="num">
                                      <p:cBhvr>
                                        <p:cTn id="96"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7" dur="1000"/>
                                        <p:tgtEl>
                                          <p:spTgt spid="24"/>
                                        </p:tgtEl>
                                      </p:cBhvr>
                                    </p:animEffect>
                                  </p:childTnLst>
                                </p:cTn>
                              </p:par>
                              <p:par>
                                <p:cTn id="98" presetID="3" presetClass="entr" presetSubtype="10"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blinds(horizontal)">
                                      <p:cBhvr>
                                        <p:cTn id="100" dur="500"/>
                                        <p:tgtEl>
                                          <p:spTgt spid="2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linds(horizontal)">
                                      <p:cBhvr>
                                        <p:cTn id="103" dur="500"/>
                                        <p:tgtEl>
                                          <p:spTgt spid="26"/>
                                        </p:tgtEl>
                                      </p:cBhvr>
                                    </p:animEffect>
                                  </p:childTnLst>
                                </p:cTn>
                              </p:par>
                              <p:par>
                                <p:cTn id="104" presetID="14" presetClass="entr" presetSubtype="10" fill="hold"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1000" fill="hold"/>
                                        <p:tgtEl>
                                          <p:spTgt spid="39"/>
                                        </p:tgtEl>
                                        <p:attrNameLst>
                                          <p:attrName>ppt_x</p:attrName>
                                        </p:attrNameLst>
                                      </p:cBhvr>
                                      <p:tavLst>
                                        <p:tav tm="0">
                                          <p:val>
                                            <p:strVal val="#ppt_x-.2"/>
                                          </p:val>
                                        </p:tav>
                                        <p:tav tm="100000">
                                          <p:val>
                                            <p:strVal val="#ppt_x"/>
                                          </p:val>
                                        </p:tav>
                                      </p:tavLst>
                                    </p:anim>
                                    <p:anim calcmode="lin" valueType="num">
                                      <p:cBhvr>
                                        <p:cTn id="112"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39"/>
                                        </p:tgtEl>
                                      </p:cBhvr>
                                    </p:animEffect>
                                  </p:childTnLst>
                                </p:cTn>
                              </p:par>
                              <p:par>
                                <p:cTn id="114" presetID="29" presetClass="entr" presetSubtype="0" fill="hold" grpId="0" nodeType="with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1000" fill="hold"/>
                                        <p:tgtEl>
                                          <p:spTgt spid="9"/>
                                        </p:tgtEl>
                                        <p:attrNameLst>
                                          <p:attrName>ppt_x</p:attrName>
                                        </p:attrNameLst>
                                      </p:cBhvr>
                                      <p:tavLst>
                                        <p:tav tm="0">
                                          <p:val>
                                            <p:strVal val="#ppt_x-.2"/>
                                          </p:val>
                                        </p:tav>
                                        <p:tav tm="100000">
                                          <p:val>
                                            <p:strVal val="#ppt_x"/>
                                          </p:val>
                                        </p:tav>
                                      </p:tavLst>
                                    </p:anim>
                                    <p:anim calcmode="lin" valueType="num">
                                      <p:cBhvr>
                                        <p:cTn id="11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9"/>
                                        </p:tgtEl>
                                      </p:cBhvr>
                                    </p:animEffect>
                                  </p:childTnLst>
                                </p:cTn>
                              </p:par>
                              <p:par>
                                <p:cTn id="119" presetID="29" presetClass="entr" presetSubtype="0"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p:cTn id="121" dur="1000" fill="hold"/>
                                        <p:tgtEl>
                                          <p:spTgt spid="38"/>
                                        </p:tgtEl>
                                        <p:attrNameLst>
                                          <p:attrName>ppt_x</p:attrName>
                                        </p:attrNameLst>
                                      </p:cBhvr>
                                      <p:tavLst>
                                        <p:tav tm="0">
                                          <p:val>
                                            <p:strVal val="#ppt_x-.2"/>
                                          </p:val>
                                        </p:tav>
                                        <p:tav tm="100000">
                                          <p:val>
                                            <p:strVal val="#ppt_x"/>
                                          </p:val>
                                        </p:tav>
                                      </p:tavLst>
                                    </p:anim>
                                    <p:anim calcmode="lin" valueType="num">
                                      <p:cBhvr>
                                        <p:cTn id="122"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38"/>
                                        </p:tgtEl>
                                      </p:cBhvr>
                                    </p:animEffect>
                                  </p:childTnLst>
                                </p:cTn>
                              </p:par>
                              <p:par>
                                <p:cTn id="124" presetID="29"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 calcmode="lin" valueType="num">
                                      <p:cBhvr>
                                        <p:cTn id="126" dur="1000" fill="hold"/>
                                        <p:tgtEl>
                                          <p:spTgt spid="14"/>
                                        </p:tgtEl>
                                        <p:attrNameLst>
                                          <p:attrName>ppt_x</p:attrName>
                                        </p:attrNameLst>
                                      </p:cBhvr>
                                      <p:tavLst>
                                        <p:tav tm="0">
                                          <p:val>
                                            <p:strVal val="#ppt_x-.2"/>
                                          </p:val>
                                        </p:tav>
                                        <p:tav tm="100000">
                                          <p:val>
                                            <p:strVal val="#ppt_x"/>
                                          </p:val>
                                        </p:tav>
                                      </p:tavLst>
                                    </p:anim>
                                    <p:anim calcmode="lin" valueType="num">
                                      <p:cBhvr>
                                        <p:cTn id="12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14"/>
                                        </p:tgtEl>
                                      </p:cBhvr>
                                    </p:animEffect>
                                  </p:childTnLst>
                                </p:cTn>
                              </p:par>
                              <p:par>
                                <p:cTn id="129" presetID="3" presetClass="entr" presetSubtype="10" fill="hold" nodeType="with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blinds(horizontal)">
                                      <p:cBhvr>
                                        <p:cTn id="131" dur="500"/>
                                        <p:tgtEl>
                                          <p:spTgt spid="16"/>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blinds(horizontal)">
                                      <p:cBhvr>
                                        <p:cTn id="134" dur="500"/>
                                        <p:tgtEl>
                                          <p:spTgt spid="15"/>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randombar(horizontal)">
                                      <p:cBhvr>
                                        <p:cTn id="137" dur="500"/>
                                        <p:tgtEl>
                                          <p:spTgt spid="29"/>
                                        </p:tgtEl>
                                      </p:cBhvr>
                                    </p:animEffect>
                                  </p:childTnLst>
                                </p:cTn>
                              </p:par>
                              <p:par>
                                <p:cTn id="138" presetID="14" presetClass="entr" presetSubtype="10" fill="hold" nodeType="with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randombar(horizontal)">
                                      <p:cBhvr>
                                        <p:cTn id="140" dur="500"/>
                                        <p:tgtEl>
                                          <p:spTgt spid="37"/>
                                        </p:tgtEl>
                                      </p:cBhvr>
                                    </p:animEffect>
                                  </p:childTnLst>
                                </p:cTn>
                              </p:par>
                            </p:childTnLst>
                          </p:cTn>
                        </p:par>
                      </p:childTnLst>
                    </p:cTn>
                  </p:par>
                  <p:par>
                    <p:cTn id="141" fill="hold">
                      <p:stCondLst>
                        <p:cond delay="indefinite"/>
                      </p:stCondLst>
                      <p:childTnLst>
                        <p:par>
                          <p:cTn id="142" fill="hold">
                            <p:stCondLst>
                              <p:cond delay="0"/>
                            </p:stCondLst>
                            <p:childTnLst>
                              <p:par>
                                <p:cTn id="143" presetID="29" presetClass="entr" presetSubtype="0" fill="hold" grpId="0" nodeType="click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p:cTn id="145" dur="1000" fill="hold"/>
                                        <p:tgtEl>
                                          <p:spTgt spid="40"/>
                                        </p:tgtEl>
                                        <p:attrNameLst>
                                          <p:attrName>ppt_x</p:attrName>
                                        </p:attrNameLst>
                                      </p:cBhvr>
                                      <p:tavLst>
                                        <p:tav tm="0">
                                          <p:val>
                                            <p:strVal val="#ppt_x-.2"/>
                                          </p:val>
                                        </p:tav>
                                        <p:tav tm="100000">
                                          <p:val>
                                            <p:strVal val="#ppt_x"/>
                                          </p:val>
                                        </p:tav>
                                      </p:tavLst>
                                    </p:anim>
                                    <p:anim calcmode="lin" valueType="num">
                                      <p:cBhvr>
                                        <p:cTn id="146"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animBg="1"/>
      <p:bldP spid="12" grpId="0"/>
      <p:bldP spid="14" grpId="0" animBg="1"/>
      <p:bldP spid="15" grpId="0"/>
      <p:bldP spid="17" grpId="0" animBg="1"/>
      <p:bldP spid="18" grpId="0"/>
      <p:bldP spid="20" grpId="0"/>
      <p:bldP spid="21" grpId="0" animBg="1"/>
      <p:bldP spid="23" grpId="0"/>
      <p:bldP spid="24" grpId="0" animBg="1"/>
      <p:bldP spid="26" grpId="0"/>
      <p:bldP spid="28" grpId="0" animBg="1"/>
      <p:bldP spid="29" grpId="0" animBg="1"/>
      <p:bldP spid="30" grpId="0" animBg="1"/>
      <p:bldP spid="32" grpId="0"/>
      <p:bldP spid="34"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547664" y="4365104"/>
            <a:ext cx="7560840" cy="1584176"/>
          </a:xfrm>
        </p:spPr>
        <p:txBody>
          <a:bodyPr>
            <a:normAutofit/>
          </a:bodyPr>
          <a:lstStyle/>
          <a:p>
            <a:r>
              <a:rPr lang="tr-TR" b="1" dirty="0"/>
              <a:t>3362 ORTAÖĞRETİM KURUMU AĞ ALTYAPISI </a:t>
            </a:r>
            <a:r>
              <a:rPr lang="tr-TR" b="1" dirty="0" smtClean="0"/>
              <a:t>KURULUMU İŞ KALEMLERİ</a:t>
            </a:r>
            <a:endParaRPr lang="tr-TR" b="1" dirty="0"/>
          </a:p>
        </p:txBody>
      </p:sp>
      <p:sp>
        <p:nvSpPr>
          <p:cNvPr id="3" name="Metin kutusu 2"/>
          <p:cNvSpPr txBox="1"/>
          <p:nvPr/>
        </p:nvSpPr>
        <p:spPr>
          <a:xfrm>
            <a:off x="5793166" y="3501008"/>
            <a:ext cx="3192284" cy="646331"/>
          </a:xfrm>
          <a:prstGeom prst="rect">
            <a:avLst/>
          </a:prstGeom>
          <a:noFill/>
        </p:spPr>
        <p:txBody>
          <a:bodyPr wrap="none" rtlCol="0">
            <a:spAutoFit/>
          </a:bodyPr>
          <a:lstStyle/>
          <a:p>
            <a:r>
              <a:rPr lang="tr-TR" b="1" dirty="0" smtClean="0">
                <a:latin typeface="Times New Roman" pitchFamily="18" charset="0"/>
                <a:cs typeface="Times New Roman" pitchFamily="18" charset="0"/>
              </a:rPr>
              <a:t>Yenilik ve Eğitim Teknolojileri</a:t>
            </a:r>
          </a:p>
          <a:p>
            <a:pPr algn="ctr"/>
            <a:r>
              <a:rPr lang="tr-TR" b="1" dirty="0" smtClean="0">
                <a:latin typeface="Times New Roman" pitchFamily="18" charset="0"/>
                <a:cs typeface="Times New Roman" pitchFamily="18" charset="0"/>
              </a:rPr>
              <a:t> Genel Müdürlüğü</a:t>
            </a:r>
            <a:endParaRPr lang="tr-TR" b="1" dirty="0">
              <a:latin typeface="Times New Roman" pitchFamily="18" charset="0"/>
              <a:cs typeface="Times New Roman" pitchFamily="18" charset="0"/>
            </a:endParaRPr>
          </a:p>
        </p:txBody>
      </p:sp>
      <p:pic>
        <p:nvPicPr>
          <p:cNvPr id="4" name="3 Resim" descr="FATIH-LOGO.png"/>
          <p:cNvPicPr>
            <a:picLocks noChangeAspect="1"/>
          </p:cNvPicPr>
          <p:nvPr/>
        </p:nvPicPr>
        <p:blipFill>
          <a:blip r:embed="rId2" cstate="print"/>
          <a:stretch>
            <a:fillRect/>
          </a:stretch>
        </p:blipFill>
        <p:spPr>
          <a:xfrm>
            <a:off x="157728" y="44624"/>
            <a:ext cx="2038008" cy="1440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331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10174D3A9199E9468B00C0975BF03339" ma:contentTypeVersion="0" ma:contentTypeDescription="Yeni belge oluşturun." ma:contentTypeScope="" ma:versionID="e8cdba95cbbd893b037d85e6a42a10e8">
  <xsd:schema xmlns:xsd="http://www.w3.org/2001/XMLSchema" xmlns:xs="http://www.w3.org/2001/XMLSchema" xmlns:p="http://schemas.microsoft.com/office/2006/metadata/properties" targetNamespace="http://schemas.microsoft.com/office/2006/metadata/properties" ma:root="true" ma:fieldsID="58095ecd7aea3e31838633d5a04a19c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C9DA0A-4C0D-4CCE-BBE2-47BD429DF30A}">
  <ds:schemaRefs>
    <ds:schemaRef ds:uri="http://schemas.microsoft.com/sharepoint/v3/contenttype/forms"/>
  </ds:schemaRefs>
</ds:datastoreItem>
</file>

<file path=customXml/itemProps2.xml><?xml version="1.0" encoding="utf-8"?>
<ds:datastoreItem xmlns:ds="http://schemas.openxmlformats.org/officeDocument/2006/customXml" ds:itemID="{E250AC51-BDEE-4E52-BEBC-2E02C735BA1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8ADDDEB-6133-409B-80AA-10C2224E6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545</Words>
  <Application>Microsoft Office PowerPoint</Application>
  <PresentationFormat>Ekran Gösterisi (4:3)</PresentationFormat>
  <Paragraphs>130</Paragraphs>
  <Slides>12</Slides>
  <Notes>3</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Ofis Teması</vt:lpstr>
      <vt:lpstr>3362 ORTAÖĞRETİM KURUMU AĞ ALTYAPISI KURULUMU İŞİ BİLGİLENDİRME SEMİNERİ</vt:lpstr>
      <vt:lpstr>PowerPoint Sunusu</vt:lpstr>
      <vt:lpstr>PowerPoint Sunusu</vt:lpstr>
      <vt:lpstr>PowerPoint Sunusu</vt:lpstr>
      <vt:lpstr>PowerPoint Sunusu</vt:lpstr>
      <vt:lpstr>PowerPoint Sunusu</vt:lpstr>
      <vt:lpstr>PowerPoint Sunusu</vt:lpstr>
      <vt:lpstr>PowerPoint Sunusu</vt:lpstr>
      <vt:lpstr>3362 ORTAÖĞRETİM KURUMU AĞ ALTYAPISI KURULUMU İŞ KALEMLERİ</vt:lpstr>
      <vt:lpstr>Bir Okuldaki İş Kalemleri</vt:lpstr>
      <vt:lpstr>Bir Okuldaki İş Kalemleri</vt:lpstr>
      <vt:lpstr>Bir Okuldaki İş Kalemleri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2012-12-21T22:52:20Z</dcterms:created>
  <dcterms:modified xsi:type="dcterms:W3CDTF">2014-01-20T09:25:37Z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0x01010010174D3A9199E9468B00C0975BF03339</vt:lpwstr>
  </property>
</Properties>
</file>