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17"/>
  </p:notesMasterIdLst>
  <p:handoutMasterIdLst>
    <p:handoutMasterId r:id="rId18"/>
  </p:handoutMasterIdLst>
  <p:sldIdLst>
    <p:sldId id="294" r:id="rId5"/>
    <p:sldId id="296" r:id="rId6"/>
    <p:sldId id="299" r:id="rId7"/>
    <p:sldId id="297" r:id="rId8"/>
    <p:sldId id="298" r:id="rId9"/>
    <p:sldId id="401" r:id="rId10"/>
    <p:sldId id="402" r:id="rId11"/>
    <p:sldId id="396" r:id="rId12"/>
    <p:sldId id="407" r:id="rId13"/>
    <p:sldId id="387" r:id="rId14"/>
    <p:sldId id="388" r:id="rId15"/>
    <p:sldId id="389" r:id="rId16"/>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991"/>
    <a:srgbClr val="1368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982" autoAdjust="0"/>
    <p:restoredTop sz="94660"/>
  </p:normalViewPr>
  <p:slideViewPr>
    <p:cSldViewPr>
      <p:cViewPr>
        <p:scale>
          <a:sx n="100" d="100"/>
          <a:sy n="100" d="100"/>
        </p:scale>
        <p:origin x="-1566"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923757-DACF-44D7-BADC-A3C77982D0C1}" type="doc">
      <dgm:prSet loTypeId="urn:microsoft.com/office/officeart/2005/8/layout/hList7#1" loCatId="relationship" qsTypeId="urn:microsoft.com/office/officeart/2005/8/quickstyle/3d2" qsCatId="3D" csTypeId="urn:microsoft.com/office/officeart/2005/8/colors/accent1_2" csCatId="accent1" phldr="1"/>
      <dgm:spPr/>
    </dgm:pt>
    <dgm:pt modelId="{C6F4DDA7-4AF4-409F-B36D-8A0D8D1B74EC}">
      <dgm:prSet phldrT="[Metin]" custT="1"/>
      <dgm:spPr/>
      <dgm:t>
        <a:bodyPr/>
        <a:lstStyle/>
        <a:p>
          <a:r>
            <a:rPr lang="tr-TR" sz="2000" b="1" dirty="0" smtClean="0">
              <a:latin typeface="Calibri" pitchFamily="34" charset="0"/>
              <a:cs typeface="Calibri" pitchFamily="34" charset="0"/>
            </a:rPr>
            <a:t>Okul Yerel Ağının (LAN) Kurulması</a:t>
          </a:r>
          <a:endParaRPr lang="tr-TR" sz="2000" b="1" dirty="0">
            <a:latin typeface="Calibri" pitchFamily="34" charset="0"/>
            <a:cs typeface="Calibri" pitchFamily="34" charset="0"/>
          </a:endParaRPr>
        </a:p>
      </dgm:t>
    </dgm:pt>
    <dgm:pt modelId="{17E91500-4706-4BC2-AA49-B1817AB71AAF}" type="parTrans" cxnId="{9869620F-F964-4166-BB81-304A1963AE4E}">
      <dgm:prSet/>
      <dgm:spPr/>
      <dgm:t>
        <a:bodyPr/>
        <a:lstStyle/>
        <a:p>
          <a:endParaRPr lang="tr-TR"/>
        </a:p>
      </dgm:t>
    </dgm:pt>
    <dgm:pt modelId="{260A4651-3A29-434F-8EA4-5FF68474FECE}" type="sibTrans" cxnId="{9869620F-F964-4166-BB81-304A1963AE4E}">
      <dgm:prSet/>
      <dgm:spPr/>
      <dgm:t>
        <a:bodyPr/>
        <a:lstStyle/>
        <a:p>
          <a:endParaRPr lang="tr-TR"/>
        </a:p>
      </dgm:t>
    </dgm:pt>
    <dgm:pt modelId="{6D62C999-8193-46ED-82DD-E7D6F7F6F1F5}">
      <dgm:prSet phldrT="[Metin]" custT="1"/>
      <dgm:spPr/>
      <dgm:t>
        <a:bodyPr/>
        <a:lstStyle/>
        <a:p>
          <a:r>
            <a:rPr lang="tr-TR" sz="2000" b="1" dirty="0" smtClean="0">
              <a:latin typeface="Calibri" pitchFamily="34" charset="0"/>
              <a:cs typeface="Calibri" pitchFamily="34" charset="0"/>
            </a:rPr>
            <a:t>İntranet/İnternet Erişiminin Sağlanması</a:t>
          </a:r>
          <a:endParaRPr lang="tr-TR" sz="2000" b="1" dirty="0">
            <a:latin typeface="Calibri" pitchFamily="34" charset="0"/>
            <a:cs typeface="Calibri" pitchFamily="34" charset="0"/>
          </a:endParaRPr>
        </a:p>
      </dgm:t>
    </dgm:pt>
    <dgm:pt modelId="{ED600B61-A264-4C7F-BB7E-F8C94472F02F}" type="parTrans" cxnId="{F666FFC6-C62B-4CBA-84DA-1CA7AF5C7080}">
      <dgm:prSet/>
      <dgm:spPr/>
      <dgm:t>
        <a:bodyPr/>
        <a:lstStyle/>
        <a:p>
          <a:endParaRPr lang="tr-TR"/>
        </a:p>
      </dgm:t>
    </dgm:pt>
    <dgm:pt modelId="{89F3F42A-1025-4AB8-BBDC-0BE928808050}" type="sibTrans" cxnId="{F666FFC6-C62B-4CBA-84DA-1CA7AF5C7080}">
      <dgm:prSet/>
      <dgm:spPr/>
      <dgm:t>
        <a:bodyPr/>
        <a:lstStyle/>
        <a:p>
          <a:endParaRPr lang="tr-TR"/>
        </a:p>
      </dgm:t>
    </dgm:pt>
    <dgm:pt modelId="{EA0D539E-9FEE-43D2-ACE9-8C8C4071D522}">
      <dgm:prSet phldrT="[Metin]" custT="1"/>
      <dgm:spPr/>
      <dgm:t>
        <a:bodyPr/>
        <a:lstStyle/>
        <a:p>
          <a:r>
            <a:rPr lang="tr-TR" sz="2000" b="1" dirty="0" smtClean="0">
              <a:latin typeface="Calibri" pitchFamily="34" charset="0"/>
              <a:cs typeface="Calibri" pitchFamily="34" charset="0"/>
            </a:rPr>
            <a:t>E-İçeriklerin Sunulacağı Veri Merkezinin Kurulması</a:t>
          </a:r>
          <a:endParaRPr lang="tr-TR" sz="2000" b="1" dirty="0">
            <a:latin typeface="Calibri" pitchFamily="34" charset="0"/>
            <a:cs typeface="Calibri" pitchFamily="34" charset="0"/>
          </a:endParaRPr>
        </a:p>
      </dgm:t>
    </dgm:pt>
    <dgm:pt modelId="{DA36EAA4-D61D-4821-BD2D-04FC9F6F2277}" type="parTrans" cxnId="{A604CB04-E6F4-4FDB-9585-2275691F4AA4}">
      <dgm:prSet/>
      <dgm:spPr/>
      <dgm:t>
        <a:bodyPr/>
        <a:lstStyle/>
        <a:p>
          <a:endParaRPr lang="tr-TR"/>
        </a:p>
      </dgm:t>
    </dgm:pt>
    <dgm:pt modelId="{1C98E62E-F3BB-49C9-A6B4-F046FE02F309}" type="sibTrans" cxnId="{A604CB04-E6F4-4FDB-9585-2275691F4AA4}">
      <dgm:prSet/>
      <dgm:spPr/>
      <dgm:t>
        <a:bodyPr/>
        <a:lstStyle/>
        <a:p>
          <a:endParaRPr lang="tr-TR"/>
        </a:p>
      </dgm:t>
    </dgm:pt>
    <dgm:pt modelId="{5A376B95-D32B-4F04-8CAF-C1A97551BE4B}" type="pres">
      <dgm:prSet presAssocID="{17923757-DACF-44D7-BADC-A3C77982D0C1}" presName="Name0" presStyleCnt="0">
        <dgm:presLayoutVars>
          <dgm:dir/>
          <dgm:resizeHandles val="exact"/>
        </dgm:presLayoutVars>
      </dgm:prSet>
      <dgm:spPr/>
    </dgm:pt>
    <dgm:pt modelId="{3D5D9FDA-7875-4DFF-89F5-0D50AB2C1961}" type="pres">
      <dgm:prSet presAssocID="{17923757-DACF-44D7-BADC-A3C77982D0C1}" presName="fgShape" presStyleLbl="fgShp" presStyleIdx="0" presStyleCnt="1" custScaleX="74728"/>
      <dgm:spPr/>
    </dgm:pt>
    <dgm:pt modelId="{79A2ED50-CC28-4587-A435-AF93EA7E2333}" type="pres">
      <dgm:prSet presAssocID="{17923757-DACF-44D7-BADC-A3C77982D0C1}" presName="linComp" presStyleCnt="0"/>
      <dgm:spPr/>
    </dgm:pt>
    <dgm:pt modelId="{F86DE73C-A5E2-499F-A548-98F994983D5B}" type="pres">
      <dgm:prSet presAssocID="{C6F4DDA7-4AF4-409F-B36D-8A0D8D1B74EC}" presName="compNode" presStyleCnt="0"/>
      <dgm:spPr/>
    </dgm:pt>
    <dgm:pt modelId="{E2E49954-96B8-453F-A342-E9D9098D5CCC}" type="pres">
      <dgm:prSet presAssocID="{C6F4DDA7-4AF4-409F-B36D-8A0D8D1B74EC}" presName="bkgdShape" presStyleLbl="node1" presStyleIdx="0" presStyleCnt="3" custLinFactNeighborX="-3253"/>
      <dgm:spPr/>
      <dgm:t>
        <a:bodyPr/>
        <a:lstStyle/>
        <a:p>
          <a:endParaRPr lang="tr-TR"/>
        </a:p>
      </dgm:t>
    </dgm:pt>
    <dgm:pt modelId="{D08346C9-9A28-4CB5-B6C1-0FA1AA56ACF5}" type="pres">
      <dgm:prSet presAssocID="{C6F4DDA7-4AF4-409F-B36D-8A0D8D1B74EC}" presName="nodeTx" presStyleLbl="node1" presStyleIdx="0" presStyleCnt="3">
        <dgm:presLayoutVars>
          <dgm:bulletEnabled val="1"/>
        </dgm:presLayoutVars>
      </dgm:prSet>
      <dgm:spPr/>
      <dgm:t>
        <a:bodyPr/>
        <a:lstStyle/>
        <a:p>
          <a:endParaRPr lang="tr-TR"/>
        </a:p>
      </dgm:t>
    </dgm:pt>
    <dgm:pt modelId="{F676263B-1DDC-44C5-BDC9-9A6768922D6C}" type="pres">
      <dgm:prSet presAssocID="{C6F4DDA7-4AF4-409F-B36D-8A0D8D1B74EC}" presName="invisiNode" presStyleLbl="node1" presStyleIdx="0" presStyleCnt="3"/>
      <dgm:spPr/>
    </dgm:pt>
    <dgm:pt modelId="{C9EB99E3-1AA5-4479-8E8B-A13AE5D411E0}" type="pres">
      <dgm:prSet presAssocID="{C6F4DDA7-4AF4-409F-B36D-8A0D8D1B74EC}" presName="imagNode" presStyleLbl="fgImgPlace1" presStyleIdx="0" presStyleCnt="3" custScaleX="109612" custScaleY="110090"/>
      <dgm:spPr>
        <a:blipFill rotWithShape="0">
          <a:blip xmlns:r="http://schemas.openxmlformats.org/officeDocument/2006/relationships" r:embed="rId1"/>
          <a:stretch>
            <a:fillRect/>
          </a:stretch>
        </a:blipFill>
      </dgm:spPr>
    </dgm:pt>
    <dgm:pt modelId="{40D4DA50-CBF8-4B3E-BBA6-CFC1FE1E02BF}" type="pres">
      <dgm:prSet presAssocID="{260A4651-3A29-434F-8EA4-5FF68474FECE}" presName="sibTrans" presStyleLbl="sibTrans2D1" presStyleIdx="0" presStyleCnt="0"/>
      <dgm:spPr/>
      <dgm:t>
        <a:bodyPr/>
        <a:lstStyle/>
        <a:p>
          <a:endParaRPr lang="tr-TR"/>
        </a:p>
      </dgm:t>
    </dgm:pt>
    <dgm:pt modelId="{5C59B299-10D0-4FF0-B8C8-39E324CBAA37}" type="pres">
      <dgm:prSet presAssocID="{6D62C999-8193-46ED-82DD-E7D6F7F6F1F5}" presName="compNode" presStyleCnt="0"/>
      <dgm:spPr/>
    </dgm:pt>
    <dgm:pt modelId="{A06038C2-36F1-468F-94FB-298A3E4C2F20}" type="pres">
      <dgm:prSet presAssocID="{6D62C999-8193-46ED-82DD-E7D6F7F6F1F5}" presName="bkgdShape" presStyleLbl="node1" presStyleIdx="1" presStyleCnt="3"/>
      <dgm:spPr/>
      <dgm:t>
        <a:bodyPr/>
        <a:lstStyle/>
        <a:p>
          <a:endParaRPr lang="tr-TR"/>
        </a:p>
      </dgm:t>
    </dgm:pt>
    <dgm:pt modelId="{8A8456A0-2619-4B0F-891D-D82DCDBFA7FB}" type="pres">
      <dgm:prSet presAssocID="{6D62C999-8193-46ED-82DD-E7D6F7F6F1F5}" presName="nodeTx" presStyleLbl="node1" presStyleIdx="1" presStyleCnt="3">
        <dgm:presLayoutVars>
          <dgm:bulletEnabled val="1"/>
        </dgm:presLayoutVars>
      </dgm:prSet>
      <dgm:spPr/>
      <dgm:t>
        <a:bodyPr/>
        <a:lstStyle/>
        <a:p>
          <a:endParaRPr lang="tr-TR"/>
        </a:p>
      </dgm:t>
    </dgm:pt>
    <dgm:pt modelId="{F038CF75-FB3F-4919-A5A3-E830E776F72A}" type="pres">
      <dgm:prSet presAssocID="{6D62C999-8193-46ED-82DD-E7D6F7F6F1F5}" presName="invisiNode" presStyleLbl="node1" presStyleIdx="1" presStyleCnt="3"/>
      <dgm:spPr/>
    </dgm:pt>
    <dgm:pt modelId="{4CE63BD7-77A6-4947-A531-42BD4B25AB0D}" type="pres">
      <dgm:prSet presAssocID="{6D62C999-8193-46ED-82DD-E7D6F7F6F1F5}" presName="imagNode" presStyleLbl="fgImgPlace1" presStyleIdx="1" presStyleCnt="3" custScaleX="127701" custScaleY="113387"/>
      <dgm:spPr>
        <a:blipFill rotWithShape="0">
          <a:blip xmlns:r="http://schemas.openxmlformats.org/officeDocument/2006/relationships" r:embed="rId2"/>
          <a:stretch>
            <a:fillRect/>
          </a:stretch>
        </a:blipFill>
      </dgm:spPr>
    </dgm:pt>
    <dgm:pt modelId="{E3918FE7-583F-4A6F-8B99-A551089037E6}" type="pres">
      <dgm:prSet presAssocID="{89F3F42A-1025-4AB8-BBDC-0BE928808050}" presName="sibTrans" presStyleLbl="sibTrans2D1" presStyleIdx="0" presStyleCnt="0"/>
      <dgm:spPr/>
      <dgm:t>
        <a:bodyPr/>
        <a:lstStyle/>
        <a:p>
          <a:endParaRPr lang="tr-TR"/>
        </a:p>
      </dgm:t>
    </dgm:pt>
    <dgm:pt modelId="{7817F931-988F-4793-8073-94F82EF541E1}" type="pres">
      <dgm:prSet presAssocID="{EA0D539E-9FEE-43D2-ACE9-8C8C4071D522}" presName="compNode" presStyleCnt="0"/>
      <dgm:spPr/>
    </dgm:pt>
    <dgm:pt modelId="{E58F2AF5-056C-498D-9874-4C63E1B2CABE}" type="pres">
      <dgm:prSet presAssocID="{EA0D539E-9FEE-43D2-ACE9-8C8C4071D522}" presName="bkgdShape" presStyleLbl="node1" presStyleIdx="2" presStyleCnt="3"/>
      <dgm:spPr/>
      <dgm:t>
        <a:bodyPr/>
        <a:lstStyle/>
        <a:p>
          <a:endParaRPr lang="tr-TR"/>
        </a:p>
      </dgm:t>
    </dgm:pt>
    <dgm:pt modelId="{9FB472B9-CCF9-42A2-83C2-D9446C3745C6}" type="pres">
      <dgm:prSet presAssocID="{EA0D539E-9FEE-43D2-ACE9-8C8C4071D522}" presName="nodeTx" presStyleLbl="node1" presStyleIdx="2" presStyleCnt="3">
        <dgm:presLayoutVars>
          <dgm:bulletEnabled val="1"/>
        </dgm:presLayoutVars>
      </dgm:prSet>
      <dgm:spPr/>
      <dgm:t>
        <a:bodyPr/>
        <a:lstStyle/>
        <a:p>
          <a:endParaRPr lang="tr-TR"/>
        </a:p>
      </dgm:t>
    </dgm:pt>
    <dgm:pt modelId="{43BE1914-3CD7-45DB-ACD4-957F77EB9508}" type="pres">
      <dgm:prSet presAssocID="{EA0D539E-9FEE-43D2-ACE9-8C8C4071D522}" presName="invisiNode" presStyleLbl="node1" presStyleIdx="2" presStyleCnt="3"/>
      <dgm:spPr/>
    </dgm:pt>
    <dgm:pt modelId="{9D09C722-7AA4-4E0F-9855-70F86D1788E0}" type="pres">
      <dgm:prSet presAssocID="{EA0D539E-9FEE-43D2-ACE9-8C8C4071D522}" presName="imagNode" presStyleLbl="fgImgPlace1" presStyleIdx="2" presStyleCnt="3" custScaleX="124507" custScaleY="110089"/>
      <dgm:spPr>
        <a:blipFill rotWithShape="0">
          <a:blip xmlns:r="http://schemas.openxmlformats.org/officeDocument/2006/relationships" r:embed="rId3"/>
          <a:stretch>
            <a:fillRect/>
          </a:stretch>
        </a:blipFill>
      </dgm:spPr>
    </dgm:pt>
  </dgm:ptLst>
  <dgm:cxnLst>
    <dgm:cxn modelId="{61A9158F-22FE-40D6-AEBE-01E9389764F8}" type="presOf" srcId="{260A4651-3A29-434F-8EA4-5FF68474FECE}" destId="{40D4DA50-CBF8-4B3E-BBA6-CFC1FE1E02BF}" srcOrd="0" destOrd="0" presId="urn:microsoft.com/office/officeart/2005/8/layout/hList7#1"/>
    <dgm:cxn modelId="{5EA48E7F-E45F-4AE2-88D0-4C4C97DFB44A}" type="presOf" srcId="{C6F4DDA7-4AF4-409F-B36D-8A0D8D1B74EC}" destId="{E2E49954-96B8-453F-A342-E9D9098D5CCC}" srcOrd="0" destOrd="0" presId="urn:microsoft.com/office/officeart/2005/8/layout/hList7#1"/>
    <dgm:cxn modelId="{A604CB04-E6F4-4FDB-9585-2275691F4AA4}" srcId="{17923757-DACF-44D7-BADC-A3C77982D0C1}" destId="{EA0D539E-9FEE-43D2-ACE9-8C8C4071D522}" srcOrd="2" destOrd="0" parTransId="{DA36EAA4-D61D-4821-BD2D-04FC9F6F2277}" sibTransId="{1C98E62E-F3BB-49C9-A6B4-F046FE02F309}"/>
    <dgm:cxn modelId="{9869620F-F964-4166-BB81-304A1963AE4E}" srcId="{17923757-DACF-44D7-BADC-A3C77982D0C1}" destId="{C6F4DDA7-4AF4-409F-B36D-8A0D8D1B74EC}" srcOrd="0" destOrd="0" parTransId="{17E91500-4706-4BC2-AA49-B1817AB71AAF}" sibTransId="{260A4651-3A29-434F-8EA4-5FF68474FECE}"/>
    <dgm:cxn modelId="{7D8DD565-D05F-47D3-9332-2CFD54B64761}" type="presOf" srcId="{17923757-DACF-44D7-BADC-A3C77982D0C1}" destId="{5A376B95-D32B-4F04-8CAF-C1A97551BE4B}" srcOrd="0" destOrd="0" presId="urn:microsoft.com/office/officeart/2005/8/layout/hList7#1"/>
    <dgm:cxn modelId="{512E7BA7-1447-4E25-8E6F-6B1FECE98733}" type="presOf" srcId="{89F3F42A-1025-4AB8-BBDC-0BE928808050}" destId="{E3918FE7-583F-4A6F-8B99-A551089037E6}" srcOrd="0" destOrd="0" presId="urn:microsoft.com/office/officeart/2005/8/layout/hList7#1"/>
    <dgm:cxn modelId="{F666FFC6-C62B-4CBA-84DA-1CA7AF5C7080}" srcId="{17923757-DACF-44D7-BADC-A3C77982D0C1}" destId="{6D62C999-8193-46ED-82DD-E7D6F7F6F1F5}" srcOrd="1" destOrd="0" parTransId="{ED600B61-A264-4C7F-BB7E-F8C94472F02F}" sibTransId="{89F3F42A-1025-4AB8-BBDC-0BE928808050}"/>
    <dgm:cxn modelId="{82F5567F-964A-43FB-8708-E10CE6987EBA}" type="presOf" srcId="{6D62C999-8193-46ED-82DD-E7D6F7F6F1F5}" destId="{A06038C2-36F1-468F-94FB-298A3E4C2F20}" srcOrd="0" destOrd="0" presId="urn:microsoft.com/office/officeart/2005/8/layout/hList7#1"/>
    <dgm:cxn modelId="{AB4B0776-02C2-4C5C-AEE9-D8F2E64DCFD9}" type="presOf" srcId="{EA0D539E-9FEE-43D2-ACE9-8C8C4071D522}" destId="{9FB472B9-CCF9-42A2-83C2-D9446C3745C6}" srcOrd="1" destOrd="0" presId="urn:microsoft.com/office/officeart/2005/8/layout/hList7#1"/>
    <dgm:cxn modelId="{7BD7B4D6-6616-46A7-BE66-EE1D6AE12C81}" type="presOf" srcId="{6D62C999-8193-46ED-82DD-E7D6F7F6F1F5}" destId="{8A8456A0-2619-4B0F-891D-D82DCDBFA7FB}" srcOrd="1" destOrd="0" presId="urn:microsoft.com/office/officeart/2005/8/layout/hList7#1"/>
    <dgm:cxn modelId="{8258AAC8-545E-4662-BC50-7AC5DE8C069C}" type="presOf" srcId="{EA0D539E-9FEE-43D2-ACE9-8C8C4071D522}" destId="{E58F2AF5-056C-498D-9874-4C63E1B2CABE}" srcOrd="0" destOrd="0" presId="urn:microsoft.com/office/officeart/2005/8/layout/hList7#1"/>
    <dgm:cxn modelId="{D94B8338-DC61-449D-B6EB-8B21E78F90CB}" type="presOf" srcId="{C6F4DDA7-4AF4-409F-B36D-8A0D8D1B74EC}" destId="{D08346C9-9A28-4CB5-B6C1-0FA1AA56ACF5}" srcOrd="1" destOrd="0" presId="urn:microsoft.com/office/officeart/2005/8/layout/hList7#1"/>
    <dgm:cxn modelId="{8C55E068-DF97-4ADE-8021-207D0A970F1C}" type="presParOf" srcId="{5A376B95-D32B-4F04-8CAF-C1A97551BE4B}" destId="{3D5D9FDA-7875-4DFF-89F5-0D50AB2C1961}" srcOrd="0" destOrd="0" presId="urn:microsoft.com/office/officeart/2005/8/layout/hList7#1"/>
    <dgm:cxn modelId="{05843CEA-59A9-4CD4-9941-E648774617D3}" type="presParOf" srcId="{5A376B95-D32B-4F04-8CAF-C1A97551BE4B}" destId="{79A2ED50-CC28-4587-A435-AF93EA7E2333}" srcOrd="1" destOrd="0" presId="urn:microsoft.com/office/officeart/2005/8/layout/hList7#1"/>
    <dgm:cxn modelId="{8A1DB3E0-D26E-43C2-9B5E-11997D6A8630}" type="presParOf" srcId="{79A2ED50-CC28-4587-A435-AF93EA7E2333}" destId="{F86DE73C-A5E2-499F-A548-98F994983D5B}" srcOrd="0" destOrd="0" presId="urn:microsoft.com/office/officeart/2005/8/layout/hList7#1"/>
    <dgm:cxn modelId="{C75BE83D-527C-42C7-8A5A-A6E5B62F40BE}" type="presParOf" srcId="{F86DE73C-A5E2-499F-A548-98F994983D5B}" destId="{E2E49954-96B8-453F-A342-E9D9098D5CCC}" srcOrd="0" destOrd="0" presId="urn:microsoft.com/office/officeart/2005/8/layout/hList7#1"/>
    <dgm:cxn modelId="{E3B06283-8A82-4AB1-855B-E8F6422C4F4A}" type="presParOf" srcId="{F86DE73C-A5E2-499F-A548-98F994983D5B}" destId="{D08346C9-9A28-4CB5-B6C1-0FA1AA56ACF5}" srcOrd="1" destOrd="0" presId="urn:microsoft.com/office/officeart/2005/8/layout/hList7#1"/>
    <dgm:cxn modelId="{E909664B-76CD-474E-B70B-FDC01A4EC163}" type="presParOf" srcId="{F86DE73C-A5E2-499F-A548-98F994983D5B}" destId="{F676263B-1DDC-44C5-BDC9-9A6768922D6C}" srcOrd="2" destOrd="0" presId="urn:microsoft.com/office/officeart/2005/8/layout/hList7#1"/>
    <dgm:cxn modelId="{F49A6A56-5D4E-4D2E-B7FE-678E368AD09B}" type="presParOf" srcId="{F86DE73C-A5E2-499F-A548-98F994983D5B}" destId="{C9EB99E3-1AA5-4479-8E8B-A13AE5D411E0}" srcOrd="3" destOrd="0" presId="urn:microsoft.com/office/officeart/2005/8/layout/hList7#1"/>
    <dgm:cxn modelId="{12548C7E-AECE-4E40-99AD-B48598ADC04C}" type="presParOf" srcId="{79A2ED50-CC28-4587-A435-AF93EA7E2333}" destId="{40D4DA50-CBF8-4B3E-BBA6-CFC1FE1E02BF}" srcOrd="1" destOrd="0" presId="urn:microsoft.com/office/officeart/2005/8/layout/hList7#1"/>
    <dgm:cxn modelId="{A594306E-8D4C-4922-9603-2682BA97E5F1}" type="presParOf" srcId="{79A2ED50-CC28-4587-A435-AF93EA7E2333}" destId="{5C59B299-10D0-4FF0-B8C8-39E324CBAA37}" srcOrd="2" destOrd="0" presId="urn:microsoft.com/office/officeart/2005/8/layout/hList7#1"/>
    <dgm:cxn modelId="{B6E5C2C6-166D-4A5C-A4DF-65D9727B49F2}" type="presParOf" srcId="{5C59B299-10D0-4FF0-B8C8-39E324CBAA37}" destId="{A06038C2-36F1-468F-94FB-298A3E4C2F20}" srcOrd="0" destOrd="0" presId="urn:microsoft.com/office/officeart/2005/8/layout/hList7#1"/>
    <dgm:cxn modelId="{D7F05DB2-86FA-47BA-877E-859D6E9F5226}" type="presParOf" srcId="{5C59B299-10D0-4FF0-B8C8-39E324CBAA37}" destId="{8A8456A0-2619-4B0F-891D-D82DCDBFA7FB}" srcOrd="1" destOrd="0" presId="urn:microsoft.com/office/officeart/2005/8/layout/hList7#1"/>
    <dgm:cxn modelId="{C527A674-BB5E-4BD8-87F7-2D754E1590E4}" type="presParOf" srcId="{5C59B299-10D0-4FF0-B8C8-39E324CBAA37}" destId="{F038CF75-FB3F-4919-A5A3-E830E776F72A}" srcOrd="2" destOrd="0" presId="urn:microsoft.com/office/officeart/2005/8/layout/hList7#1"/>
    <dgm:cxn modelId="{EEBA4C27-D380-4AE8-941E-83292FB4F953}" type="presParOf" srcId="{5C59B299-10D0-4FF0-B8C8-39E324CBAA37}" destId="{4CE63BD7-77A6-4947-A531-42BD4B25AB0D}" srcOrd="3" destOrd="0" presId="urn:microsoft.com/office/officeart/2005/8/layout/hList7#1"/>
    <dgm:cxn modelId="{7D4B2B5A-C0DC-4169-BD91-0947671334F1}" type="presParOf" srcId="{79A2ED50-CC28-4587-A435-AF93EA7E2333}" destId="{E3918FE7-583F-4A6F-8B99-A551089037E6}" srcOrd="3" destOrd="0" presId="urn:microsoft.com/office/officeart/2005/8/layout/hList7#1"/>
    <dgm:cxn modelId="{ED20DB85-F57C-490A-A934-4E9976B96D6E}" type="presParOf" srcId="{79A2ED50-CC28-4587-A435-AF93EA7E2333}" destId="{7817F931-988F-4793-8073-94F82EF541E1}" srcOrd="4" destOrd="0" presId="urn:microsoft.com/office/officeart/2005/8/layout/hList7#1"/>
    <dgm:cxn modelId="{3B5D4B0A-610E-46AE-82D1-15F5EA3B2644}" type="presParOf" srcId="{7817F931-988F-4793-8073-94F82EF541E1}" destId="{E58F2AF5-056C-498D-9874-4C63E1B2CABE}" srcOrd="0" destOrd="0" presId="urn:microsoft.com/office/officeart/2005/8/layout/hList7#1"/>
    <dgm:cxn modelId="{543A39C8-B138-43C9-A2C5-E087DC39248A}" type="presParOf" srcId="{7817F931-988F-4793-8073-94F82EF541E1}" destId="{9FB472B9-CCF9-42A2-83C2-D9446C3745C6}" srcOrd="1" destOrd="0" presId="urn:microsoft.com/office/officeart/2005/8/layout/hList7#1"/>
    <dgm:cxn modelId="{68AC0C36-8B55-4F80-AA61-ECA095E60CED}" type="presParOf" srcId="{7817F931-988F-4793-8073-94F82EF541E1}" destId="{43BE1914-3CD7-45DB-ACD4-957F77EB9508}" srcOrd="2" destOrd="0" presId="urn:microsoft.com/office/officeart/2005/8/layout/hList7#1"/>
    <dgm:cxn modelId="{7BC1A7C0-DC3D-48A8-8AEC-A4FBE810DD47}" type="presParOf" srcId="{7817F931-988F-4793-8073-94F82EF541E1}" destId="{9D09C722-7AA4-4E0F-9855-70F86D1788E0}"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49954-96B8-453F-A342-E9D9098D5CCC}">
      <dsp:nvSpPr>
        <dsp:cNvPr id="0" name=""/>
        <dsp:cNvSpPr/>
      </dsp:nvSpPr>
      <dsp:spPr>
        <a:xfrm>
          <a:off x="0" y="0"/>
          <a:ext cx="2258125" cy="406400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latin typeface="Calibri" pitchFamily="34" charset="0"/>
              <a:cs typeface="Calibri" pitchFamily="34" charset="0"/>
            </a:rPr>
            <a:t>Okul Yerel Ağının (LAN) Kurulması</a:t>
          </a:r>
          <a:endParaRPr lang="tr-TR" sz="2000" b="1" kern="1200" dirty="0">
            <a:latin typeface="Calibri" pitchFamily="34" charset="0"/>
            <a:cs typeface="Calibri" pitchFamily="34" charset="0"/>
          </a:endParaRPr>
        </a:p>
      </dsp:txBody>
      <dsp:txXfrm>
        <a:off x="0" y="1625600"/>
        <a:ext cx="2258125" cy="1625600"/>
      </dsp:txXfrm>
    </dsp:sp>
    <dsp:sp modelId="{C9EB99E3-1AA5-4479-8E8B-A13AE5D411E0}">
      <dsp:nvSpPr>
        <dsp:cNvPr id="0" name=""/>
        <dsp:cNvSpPr/>
      </dsp:nvSpPr>
      <dsp:spPr>
        <a:xfrm>
          <a:off x="388818" y="175565"/>
          <a:ext cx="1483392" cy="148986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06038C2-36F1-468F-94FB-298A3E4C2F20}">
      <dsp:nvSpPr>
        <dsp:cNvPr id="0" name=""/>
        <dsp:cNvSpPr/>
      </dsp:nvSpPr>
      <dsp:spPr>
        <a:xfrm>
          <a:off x="2327321" y="0"/>
          <a:ext cx="2258125" cy="406400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latin typeface="Calibri" pitchFamily="34" charset="0"/>
              <a:cs typeface="Calibri" pitchFamily="34" charset="0"/>
            </a:rPr>
            <a:t>İntranet/İnternet Erişiminin Sağlanması</a:t>
          </a:r>
          <a:endParaRPr lang="tr-TR" sz="2000" b="1" kern="1200" dirty="0">
            <a:latin typeface="Calibri" pitchFamily="34" charset="0"/>
            <a:cs typeface="Calibri" pitchFamily="34" charset="0"/>
          </a:endParaRPr>
        </a:p>
      </dsp:txBody>
      <dsp:txXfrm>
        <a:off x="2327321" y="1625600"/>
        <a:ext cx="2258125" cy="1625600"/>
      </dsp:txXfrm>
    </dsp:sp>
    <dsp:sp modelId="{4CE63BD7-77A6-4947-A531-42BD4B25AB0D}">
      <dsp:nvSpPr>
        <dsp:cNvPr id="0" name=""/>
        <dsp:cNvSpPr/>
      </dsp:nvSpPr>
      <dsp:spPr>
        <a:xfrm>
          <a:off x="2592287" y="153256"/>
          <a:ext cx="1728192" cy="1534479"/>
        </a:xfrm>
        <a:prstGeom prst="ellipse">
          <a:avLst/>
        </a:prstGeom>
        <a:blipFill rotWithShape="0">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58F2AF5-056C-498D-9874-4C63E1B2CABE}">
      <dsp:nvSpPr>
        <dsp:cNvPr id="0" name=""/>
        <dsp:cNvSpPr/>
      </dsp:nvSpPr>
      <dsp:spPr>
        <a:xfrm>
          <a:off x="4653190" y="0"/>
          <a:ext cx="2258125" cy="406400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latin typeface="Calibri" pitchFamily="34" charset="0"/>
              <a:cs typeface="Calibri" pitchFamily="34" charset="0"/>
            </a:rPr>
            <a:t>E-İçeriklerin Sunulacağı Veri Merkezinin Kurulması</a:t>
          </a:r>
          <a:endParaRPr lang="tr-TR" sz="2000" b="1" kern="1200" dirty="0">
            <a:latin typeface="Calibri" pitchFamily="34" charset="0"/>
            <a:cs typeface="Calibri" pitchFamily="34" charset="0"/>
          </a:endParaRPr>
        </a:p>
      </dsp:txBody>
      <dsp:txXfrm>
        <a:off x="4653190" y="1625600"/>
        <a:ext cx="2258125" cy="1625600"/>
      </dsp:txXfrm>
    </dsp:sp>
    <dsp:sp modelId="{9D09C722-7AA4-4E0F-9855-70F86D1788E0}">
      <dsp:nvSpPr>
        <dsp:cNvPr id="0" name=""/>
        <dsp:cNvSpPr/>
      </dsp:nvSpPr>
      <dsp:spPr>
        <a:xfrm>
          <a:off x="4939769" y="175572"/>
          <a:ext cx="1684968" cy="1489847"/>
        </a:xfrm>
        <a:prstGeom prst="ellipse">
          <a:avLst/>
        </a:prstGeom>
        <a:blipFill rotWithShape="0">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D5D9FDA-7875-4DFF-89F5-0D50AB2C1961}">
      <dsp:nvSpPr>
        <dsp:cNvPr id="0" name=""/>
        <dsp:cNvSpPr/>
      </dsp:nvSpPr>
      <dsp:spPr>
        <a:xfrm>
          <a:off x="1080128" y="3251200"/>
          <a:ext cx="4752511" cy="609600"/>
        </a:xfrm>
        <a:prstGeom prst="leftRightArrow">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1BD7F8A-B775-4674-A4CD-7CCE4EA7CB00}" type="datetimeFigureOut">
              <a:rPr lang="tr-TR" smtClean="0"/>
              <a:pPr/>
              <a:t>20.01.2014</a:t>
            </a:fld>
            <a:endParaRPr lang="tr-TR"/>
          </a:p>
        </p:txBody>
      </p:sp>
      <p:sp>
        <p:nvSpPr>
          <p:cNvPr id="4" name="Altbilgi Yer Tutucusu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3C61E29-565F-48D3-A08D-BC6FD9BFA0B9}" type="slidenum">
              <a:rPr lang="tr-TR" smtClean="0"/>
              <a:pPr/>
              <a:t>‹#›</a:t>
            </a:fld>
            <a:endParaRPr lang="tr-TR"/>
          </a:p>
        </p:txBody>
      </p:sp>
    </p:spTree>
    <p:extLst>
      <p:ext uri="{BB962C8B-B14F-4D97-AF65-F5344CB8AC3E}">
        <p14:creationId xmlns:p14="http://schemas.microsoft.com/office/powerpoint/2010/main" val="614133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D058DDD-9F68-455D-B405-2169DA724339}" type="datetimeFigureOut">
              <a:rPr lang="tr-TR" smtClean="0"/>
              <a:pPr/>
              <a:t>20.01.2014</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7049EC9-E7C3-4793-9012-478A823E0897}" type="slidenum">
              <a:rPr lang="tr-TR" smtClean="0"/>
              <a:pPr/>
              <a:t>‹#›</a:t>
            </a:fld>
            <a:endParaRPr lang="tr-TR"/>
          </a:p>
        </p:txBody>
      </p:sp>
    </p:spTree>
    <p:extLst>
      <p:ext uri="{BB962C8B-B14F-4D97-AF65-F5344CB8AC3E}">
        <p14:creationId xmlns:p14="http://schemas.microsoft.com/office/powerpoint/2010/main" val="3150350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049EC9-E7C3-4793-9012-478A823E0897}" type="slidenum">
              <a:rPr lang="tr-TR" smtClean="0"/>
              <a:pPr/>
              <a:t>10</a:t>
            </a:fld>
            <a:endParaRPr lang="tr-TR"/>
          </a:p>
        </p:txBody>
      </p:sp>
    </p:spTree>
    <p:extLst>
      <p:ext uri="{BB962C8B-B14F-4D97-AF65-F5344CB8AC3E}">
        <p14:creationId xmlns:p14="http://schemas.microsoft.com/office/powerpoint/2010/main" val="4235384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049EC9-E7C3-4793-9012-478A823E0897}" type="slidenum">
              <a:rPr lang="tr-TR" smtClean="0"/>
              <a:pPr/>
              <a:t>11</a:t>
            </a:fld>
            <a:endParaRPr lang="tr-TR"/>
          </a:p>
        </p:txBody>
      </p:sp>
    </p:spTree>
    <p:extLst>
      <p:ext uri="{BB962C8B-B14F-4D97-AF65-F5344CB8AC3E}">
        <p14:creationId xmlns:p14="http://schemas.microsoft.com/office/powerpoint/2010/main" val="4235384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7049EC9-E7C3-4793-9012-478A823E0897}" type="slidenum">
              <a:rPr lang="tr-TR" smtClean="0"/>
              <a:pPr/>
              <a:t>12</a:t>
            </a:fld>
            <a:endParaRPr lang="tr-TR"/>
          </a:p>
        </p:txBody>
      </p:sp>
    </p:spTree>
    <p:extLst>
      <p:ext uri="{BB962C8B-B14F-4D97-AF65-F5344CB8AC3E}">
        <p14:creationId xmlns:p14="http://schemas.microsoft.com/office/powerpoint/2010/main" val="4235384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7" name="6 Resim" descr="powerpoint1.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1 Başlık"/>
          <p:cNvSpPr>
            <a:spLocks noGrp="1"/>
          </p:cNvSpPr>
          <p:nvPr>
            <p:ph type="ctrTitle"/>
          </p:nvPr>
        </p:nvSpPr>
        <p:spPr>
          <a:xfrm>
            <a:off x="5652120" y="3573016"/>
            <a:ext cx="3491880" cy="1584176"/>
          </a:xfrm>
        </p:spPr>
        <p:txBody>
          <a:bodyPr>
            <a:normAutofit/>
          </a:bodyPr>
          <a:lstStyle>
            <a:lvl1pPr>
              <a:defRPr sz="3600"/>
            </a:lvl1pPr>
          </a:lstStyle>
          <a:p>
            <a:r>
              <a:rPr lang="tr-TR" dirty="0" smtClean="0"/>
              <a:t>Asıl başlık stili için tıklatın</a:t>
            </a:r>
            <a:endParaRPr lang="tr-TR" dirty="0"/>
          </a:p>
        </p:txBody>
      </p:sp>
      <p:sp>
        <p:nvSpPr>
          <p:cNvPr id="4" name="3 Veri Yer Tutucusu"/>
          <p:cNvSpPr>
            <a:spLocks noGrp="1"/>
          </p:cNvSpPr>
          <p:nvPr>
            <p:ph type="dt" sz="half" idx="10"/>
          </p:nvPr>
        </p:nvSpPr>
        <p:spPr/>
        <p:txBody>
          <a:bodyPr/>
          <a:lstStyle/>
          <a:p>
            <a:fld id="{885862A0-E740-46FF-AA69-29E29D64E67E}" type="datetime1">
              <a:rPr lang="tr-TR" smtClean="0"/>
              <a:pPr/>
              <a:t>20.01.2014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0007317-EEC1-4FC6-96A8-7546541FF384}" type="datetime1">
              <a:rPr lang="tr-TR" smtClean="0"/>
              <a:pPr/>
              <a:t>20.01.2014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007D4A0-8D7B-4FC4-9ACE-D23C4DA89E19}" type="datetime1">
              <a:rPr lang="tr-TR" smtClean="0"/>
              <a:pPr/>
              <a:t>20.01.2014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
        <p:nvSpPr>
          <p:cNvPr id="2" name="Veri Yer Tutucusu 13"/>
          <p:cNvSpPr>
            <a:spLocks noGrp="1"/>
          </p:cNvSpPr>
          <p:nvPr>
            <p:ph type="dt" sz="half" idx="10"/>
          </p:nvPr>
        </p:nvSpPr>
        <p:spPr/>
        <p:txBody>
          <a:bodyPr/>
          <a:lstStyle>
            <a:lvl1pPr>
              <a:defRPr/>
            </a:lvl1pPr>
          </a:lstStyle>
          <a:p>
            <a:pPr>
              <a:defRPr/>
            </a:pPr>
            <a:fld id="{5D30CA25-A542-4882-B4D3-A7C39A169A6D}" type="datetime1">
              <a:rPr lang="tr-TR"/>
              <a:pPr>
                <a:defRPr/>
              </a:pPr>
              <a:t>20.01.2014</a:t>
            </a:fld>
            <a:endParaRPr lang="tr-TR"/>
          </a:p>
        </p:txBody>
      </p:sp>
      <p:sp>
        <p:nvSpPr>
          <p:cNvPr id="3" name="Altbilgi Yer Tutucusu 2"/>
          <p:cNvSpPr>
            <a:spLocks noGrp="1"/>
          </p:cNvSpPr>
          <p:nvPr>
            <p:ph type="ftr" sz="quarter" idx="11"/>
          </p:nvPr>
        </p:nvSpPr>
        <p:spPr/>
        <p:txBody>
          <a:bodyPr/>
          <a:lstStyle>
            <a:lvl1pPr>
              <a:defRPr/>
            </a:lvl1pPr>
          </a:lstStyle>
          <a:p>
            <a:pPr>
              <a:defRPr/>
            </a:pPr>
            <a:endParaRPr lang="tr-TR"/>
          </a:p>
        </p:txBody>
      </p:sp>
      <p:sp>
        <p:nvSpPr>
          <p:cNvPr id="4" name="Slayt Numarası Yer Tutucusu 22"/>
          <p:cNvSpPr>
            <a:spLocks noGrp="1"/>
          </p:cNvSpPr>
          <p:nvPr>
            <p:ph type="sldNum" sz="quarter" idx="12"/>
          </p:nvPr>
        </p:nvSpPr>
        <p:spPr/>
        <p:txBody>
          <a:bodyPr/>
          <a:lstStyle>
            <a:lvl1pPr>
              <a:defRPr/>
            </a:lvl1pPr>
          </a:lstStyle>
          <a:p>
            <a:pPr>
              <a:defRPr/>
            </a:pPr>
            <a:fld id="{5E69882F-B893-4EA3-89B8-CE55D4B0DA1C}" type="slidenum">
              <a:rPr lang="tr-TR"/>
              <a:pPr>
                <a:defRPr/>
              </a:pPr>
              <a:t>‹#›</a:t>
            </a:fld>
            <a:endParaRPr lang="tr-TR"/>
          </a:p>
        </p:txBody>
      </p:sp>
    </p:spTree>
    <p:extLst>
      <p:ext uri="{BB962C8B-B14F-4D97-AF65-F5344CB8AC3E}">
        <p14:creationId xmlns:p14="http://schemas.microsoft.com/office/powerpoint/2010/main" val="310363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C774ABE-EFE4-49DE-8CF3-17B4D194D4A5}" type="datetime1">
              <a:rPr lang="tr-TR" smtClean="0"/>
              <a:pPr/>
              <a:t>20.01.2014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23B5236-1247-41A9-BA4D-1E502F42893D}" type="datetime1">
              <a:rPr lang="tr-TR" smtClean="0"/>
              <a:pPr/>
              <a:t>20.01.2014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
        <p:nvSpPr>
          <p:cNvPr id="7" name="1 Başlık"/>
          <p:cNvSpPr txBox="1">
            <a:spLocks/>
          </p:cNvSpPr>
          <p:nvPr userDrawn="1"/>
        </p:nvSpPr>
        <p:spPr>
          <a:xfrm>
            <a:off x="467544" y="0"/>
            <a:ext cx="8229600" cy="9087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tr-TR" smtClean="0"/>
              <a:t>Asıl başlık stili için tıklatın</a:t>
            </a:r>
            <a:endParaRPr lang="tr-T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B32668E-EF19-4D3D-A4BD-20E51D38BCF0}" type="datetime1">
              <a:rPr lang="tr-TR" smtClean="0"/>
              <a:pPr/>
              <a:t>20.01.2014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1BF0E90-433F-48AB-AC9B-95B63BE51BE8}" type="datetime1">
              <a:rPr lang="tr-TR" smtClean="0"/>
              <a:pPr/>
              <a:t>20.01.2014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8125C44-BE7B-4B9C-93D0-9BD8C7688DD9}" type="datetime1">
              <a:rPr lang="tr-TR" smtClean="0"/>
              <a:pPr/>
              <a:t>20.01.2014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72EF93C-2D76-4C77-8FFA-FC94B3350AB0}" type="datetime1">
              <a:rPr lang="tr-TR" smtClean="0"/>
              <a:pPr/>
              <a:t>20.01.2014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
        <p:nvSpPr>
          <p:cNvPr id="5" name="1 Başlık"/>
          <p:cNvSpPr>
            <a:spLocks noGrp="1"/>
          </p:cNvSpPr>
          <p:nvPr>
            <p:ph type="title"/>
          </p:nvPr>
        </p:nvSpPr>
        <p:spPr>
          <a:xfrm>
            <a:off x="467544" y="0"/>
            <a:ext cx="8229600" cy="908720"/>
          </a:xfrm>
        </p:spPr>
        <p:txBody>
          <a:bodyPr/>
          <a:lstStyle/>
          <a:p>
            <a:r>
              <a:rPr lang="tr-TR" smtClean="0"/>
              <a:t>Asıl başlık stili için tıklatın</a:t>
            </a:r>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412776"/>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707904" y="12687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BC97EF-2609-448C-97EC-8CCE7E9AEA29}" type="datetime1">
              <a:rPr lang="tr-TR" smtClean="0"/>
              <a:pPr/>
              <a:t>20.01.2014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
        <p:nvSpPr>
          <p:cNvPr id="8" name="1 Başlık"/>
          <p:cNvSpPr txBox="1">
            <a:spLocks/>
          </p:cNvSpPr>
          <p:nvPr userDrawn="1"/>
        </p:nvSpPr>
        <p:spPr>
          <a:xfrm>
            <a:off x="467544" y="0"/>
            <a:ext cx="8229600" cy="9087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tr-TR" smtClean="0"/>
              <a:t>Asıl başlık stili için tıklatın</a:t>
            </a:r>
            <a:endParaRPr lang="tr-T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63688" y="1340768"/>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D7D1EB6-082C-42F0-83FD-BEA578A56D0B}" type="datetime1">
              <a:rPr lang="tr-TR" smtClean="0"/>
              <a:pPr/>
              <a:t>20.01.2014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095E4F6-51C2-4C9D-B972-A531C8DF073F}" type="slidenum">
              <a:rPr lang="tr-TR" smtClean="0"/>
              <a:pPr/>
              <a:t>‹#›</a:t>
            </a:fld>
            <a:endParaRPr lang="tr-TR"/>
          </a:p>
        </p:txBody>
      </p:sp>
      <p:sp>
        <p:nvSpPr>
          <p:cNvPr id="8" name="1 Başlık"/>
          <p:cNvSpPr txBox="1">
            <a:spLocks/>
          </p:cNvSpPr>
          <p:nvPr userDrawn="1"/>
        </p:nvSpPr>
        <p:spPr>
          <a:xfrm>
            <a:off x="467544" y="0"/>
            <a:ext cx="8229600" cy="9087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tr-TR" smtClean="0"/>
              <a:t>Asıl başlık stili için tıklatın</a:t>
            </a:r>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7 Resim" descr="powerpoint3.jpg"/>
          <p:cNvPicPr>
            <a:picLocks noChangeAspect="1"/>
          </p:cNvPicPr>
          <p:nvPr/>
        </p:nvPicPr>
        <p:blipFill>
          <a:blip r:embed="rId14" cstate="print"/>
          <a:stretch>
            <a:fillRect/>
          </a:stretch>
        </p:blipFill>
        <p:spPr>
          <a:xfrm>
            <a:off x="0" y="0"/>
            <a:ext cx="9144000" cy="6858000"/>
          </a:xfrm>
          <a:prstGeom prst="rect">
            <a:avLst/>
          </a:prstGeom>
        </p:spPr>
      </p:pic>
      <p:sp>
        <p:nvSpPr>
          <p:cNvPr id="2" name="1 Başlık Yer Tutucusu"/>
          <p:cNvSpPr>
            <a:spLocks noGrp="1"/>
          </p:cNvSpPr>
          <p:nvPr>
            <p:ph type="title"/>
          </p:nvPr>
        </p:nvSpPr>
        <p:spPr>
          <a:xfrm>
            <a:off x="467544" y="0"/>
            <a:ext cx="8229600" cy="90872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5AB8CB-B728-4708-8F4F-4DBA44838B99}" type="datetime1">
              <a:rPr lang="tr-TR" smtClean="0"/>
              <a:pPr/>
              <a:t>20.01.2014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5E4F6-51C2-4C9D-B972-A531C8DF073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99592" y="4293096"/>
            <a:ext cx="8208912" cy="1224136"/>
          </a:xfrm>
        </p:spPr>
        <p:txBody>
          <a:bodyPr>
            <a:normAutofit fontScale="90000"/>
          </a:bodyPr>
          <a:lstStyle/>
          <a:p>
            <a:r>
              <a:rPr lang="tr-TR" b="1" dirty="0"/>
              <a:t>3362 ORTAÖĞRETİM </a:t>
            </a:r>
            <a:r>
              <a:rPr lang="tr-TR" b="1" dirty="0" smtClean="0"/>
              <a:t>KURUMU AĞ </a:t>
            </a:r>
            <a:r>
              <a:rPr lang="tr-TR" b="1" dirty="0"/>
              <a:t>ALTYAPISI KURULUMU </a:t>
            </a:r>
            <a:r>
              <a:rPr lang="tr-TR" b="1" dirty="0" smtClean="0"/>
              <a:t>İŞİ BİLGİLENDİRME SEMİNERİ</a:t>
            </a:r>
            <a:endParaRPr lang="tr-TR" b="1" dirty="0"/>
          </a:p>
        </p:txBody>
      </p:sp>
      <p:sp>
        <p:nvSpPr>
          <p:cNvPr id="3" name="Metin kutusu 2"/>
          <p:cNvSpPr txBox="1"/>
          <p:nvPr/>
        </p:nvSpPr>
        <p:spPr>
          <a:xfrm>
            <a:off x="5793166" y="3501008"/>
            <a:ext cx="3192284" cy="646331"/>
          </a:xfrm>
          <a:prstGeom prst="rect">
            <a:avLst/>
          </a:prstGeom>
          <a:noFill/>
        </p:spPr>
        <p:txBody>
          <a:bodyPr wrap="none" rtlCol="0">
            <a:spAutoFit/>
          </a:bodyPr>
          <a:lstStyle/>
          <a:p>
            <a:r>
              <a:rPr lang="tr-TR" b="1" dirty="0" smtClean="0">
                <a:latin typeface="Times New Roman" pitchFamily="18" charset="0"/>
                <a:cs typeface="Times New Roman" pitchFamily="18" charset="0"/>
              </a:rPr>
              <a:t>Yenilik ve Eğitim Teknolojileri</a:t>
            </a:r>
          </a:p>
          <a:p>
            <a:pPr algn="ctr"/>
            <a:r>
              <a:rPr lang="tr-TR" b="1" dirty="0" smtClean="0">
                <a:latin typeface="Times New Roman" pitchFamily="18" charset="0"/>
                <a:cs typeface="Times New Roman" pitchFamily="18" charset="0"/>
              </a:rPr>
              <a:t> Genel Müdürlüğü</a:t>
            </a:r>
            <a:endParaRPr lang="tr-TR" b="1" dirty="0">
              <a:latin typeface="Times New Roman" pitchFamily="18" charset="0"/>
              <a:cs typeface="Times New Roman" pitchFamily="18" charset="0"/>
            </a:endParaRPr>
          </a:p>
        </p:txBody>
      </p:sp>
      <p:sp>
        <p:nvSpPr>
          <p:cNvPr id="4" name="3 Dikdörtgen"/>
          <p:cNvSpPr/>
          <p:nvPr/>
        </p:nvSpPr>
        <p:spPr>
          <a:xfrm>
            <a:off x="3779912" y="6309320"/>
            <a:ext cx="2893549" cy="369332"/>
          </a:xfrm>
          <a:prstGeom prst="rect">
            <a:avLst/>
          </a:prstGeom>
        </p:spPr>
        <p:txBody>
          <a:bodyPr wrap="none">
            <a:spAutoFit/>
          </a:bodyPr>
          <a:lstStyle/>
          <a:p>
            <a:r>
              <a:rPr lang="tr-TR" b="1" i="1" dirty="0">
                <a:solidFill>
                  <a:schemeClr val="bg1"/>
                </a:solidFill>
              </a:rPr>
              <a:t>17-19 / 12 / 2012 / ANTALYA</a:t>
            </a:r>
            <a:endParaRPr lang="tr-TR" i="1" dirty="0">
              <a:solidFill>
                <a:schemeClr val="bg1"/>
              </a:solidFill>
            </a:endParaRPr>
          </a:p>
        </p:txBody>
      </p:sp>
      <p:sp>
        <p:nvSpPr>
          <p:cNvPr id="5" name="4 Dikdörtgen"/>
          <p:cNvSpPr/>
          <p:nvPr/>
        </p:nvSpPr>
        <p:spPr>
          <a:xfrm>
            <a:off x="1762582" y="5589240"/>
            <a:ext cx="7273914" cy="369332"/>
          </a:xfrm>
          <a:prstGeom prst="rect">
            <a:avLst/>
          </a:prstGeom>
        </p:spPr>
        <p:txBody>
          <a:bodyPr wrap="none">
            <a:spAutoFit/>
          </a:bodyPr>
          <a:lstStyle/>
          <a:p>
            <a:r>
              <a:rPr lang="tr-TR" b="1" i="1" dirty="0" smtClean="0">
                <a:solidFill>
                  <a:schemeClr val="bg1"/>
                </a:solidFill>
              </a:rPr>
              <a:t>Bilinçli, Güvenli, Yönetilebilir ve Ölçülebilir BT ve İnternet Kullanımı Bileşeni</a:t>
            </a:r>
            <a:endParaRPr lang="tr-TR" i="1" dirty="0">
              <a:solidFill>
                <a:schemeClr val="bg1"/>
              </a:solidFill>
            </a:endParaRPr>
          </a:p>
        </p:txBody>
      </p:sp>
      <p:pic>
        <p:nvPicPr>
          <p:cNvPr id="6" name="5 Resim" descr="FATIH-LOGO.png"/>
          <p:cNvPicPr>
            <a:picLocks noChangeAspect="1"/>
          </p:cNvPicPr>
          <p:nvPr/>
        </p:nvPicPr>
        <p:blipFill>
          <a:blip r:embed="rId2" cstate="print"/>
          <a:stretch>
            <a:fillRect/>
          </a:stretch>
        </p:blipFill>
        <p:spPr>
          <a:xfrm>
            <a:off x="179512" y="0"/>
            <a:ext cx="2038008" cy="14401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Bir Okuldaki İş </a:t>
            </a:r>
            <a:r>
              <a:rPr lang="tr-TR" sz="2800" b="1" dirty="0" smtClean="0"/>
              <a:t>Kalemleri</a:t>
            </a:r>
            <a:endParaRPr lang="tr-TR" sz="2800" b="1" i="1" dirty="0"/>
          </a:p>
        </p:txBody>
      </p:sp>
      <p:sp>
        <p:nvSpPr>
          <p:cNvPr id="4" name="Slayt Numarası Yer Tutucusu 3"/>
          <p:cNvSpPr>
            <a:spLocks noGrp="1"/>
          </p:cNvSpPr>
          <p:nvPr>
            <p:ph type="sldNum" sz="quarter" idx="12"/>
          </p:nvPr>
        </p:nvSpPr>
        <p:spPr/>
        <p:txBody>
          <a:bodyPr/>
          <a:lstStyle/>
          <a:p>
            <a:fld id="{6095E4F6-51C2-4C9D-B972-A531C8DF073F}" type="slidenum">
              <a:rPr lang="tr-TR" smtClean="0"/>
              <a:pPr/>
              <a:t>10</a:t>
            </a:fld>
            <a:endParaRPr lang="tr-TR"/>
          </a:p>
        </p:txBody>
      </p:sp>
      <p:pic>
        <p:nvPicPr>
          <p:cNvPr id="6" name="5 Resim" descr="FATIH-LOGO.png"/>
          <p:cNvPicPr>
            <a:picLocks noChangeAspect="1"/>
          </p:cNvPicPr>
          <p:nvPr/>
        </p:nvPicPr>
        <p:blipFill>
          <a:blip r:embed="rId3" cstate="print"/>
          <a:stretch>
            <a:fillRect/>
          </a:stretch>
        </p:blipFill>
        <p:spPr>
          <a:xfrm>
            <a:off x="13712" y="6361145"/>
            <a:ext cx="741864" cy="524239"/>
          </a:xfrm>
          <a:prstGeom prst="rect">
            <a:avLst/>
          </a:prstGeom>
        </p:spPr>
      </p:pic>
      <p:sp>
        <p:nvSpPr>
          <p:cNvPr id="5" name="Dikdörtgen 4"/>
          <p:cNvSpPr/>
          <p:nvPr/>
        </p:nvSpPr>
        <p:spPr>
          <a:xfrm>
            <a:off x="384644" y="1139254"/>
            <a:ext cx="8291812" cy="5324535"/>
          </a:xfrm>
          <a:prstGeom prst="rect">
            <a:avLst/>
          </a:prstGeom>
        </p:spPr>
        <p:txBody>
          <a:bodyPr wrap="square">
            <a:spAutoFit/>
          </a:bodyPr>
          <a:lstStyle/>
          <a:p>
            <a:pPr marL="342900" lvl="0" indent="-342900" algn="just">
              <a:buFont typeface="Arial" pitchFamily="34" charset="0"/>
              <a:buChar char="•"/>
            </a:pPr>
            <a:endParaRPr lang="tr-TR" sz="2000" dirty="0" smtClean="0"/>
          </a:p>
          <a:p>
            <a:pPr marL="342900" lvl="0" indent="-342900" algn="just">
              <a:buFont typeface="Arial" pitchFamily="34" charset="0"/>
              <a:buChar char="•"/>
            </a:pPr>
            <a:r>
              <a:rPr lang="tr-TR" sz="2000" dirty="0" smtClean="0">
                <a:latin typeface="Times New Roman" pitchFamily="18" charset="0"/>
                <a:cs typeface="Times New Roman" pitchFamily="18" charset="0"/>
              </a:rPr>
              <a:t>Keşif </a:t>
            </a:r>
            <a:r>
              <a:rPr lang="tr-TR" sz="2000" dirty="0">
                <a:latin typeface="Times New Roman" pitchFamily="18" charset="0"/>
                <a:cs typeface="Times New Roman" pitchFamily="18" charset="0"/>
              </a:rPr>
              <a:t>yapılması; Sistem odası/odalarının </a:t>
            </a:r>
            <a:r>
              <a:rPr lang="tr-TR" sz="2000" dirty="0" smtClean="0">
                <a:latin typeface="Times New Roman" pitchFamily="18" charset="0"/>
                <a:cs typeface="Times New Roman" pitchFamily="18" charset="0"/>
              </a:rPr>
              <a:t>belirlenmesi, kabinet </a:t>
            </a:r>
            <a:r>
              <a:rPr lang="tr-TR" sz="2000" dirty="0">
                <a:latin typeface="Times New Roman" pitchFamily="18" charset="0"/>
                <a:cs typeface="Times New Roman" pitchFamily="18" charset="0"/>
              </a:rPr>
              <a:t>yeri, okul ana panosu, </a:t>
            </a:r>
            <a:r>
              <a:rPr lang="tr-TR" sz="2000" dirty="0" smtClean="0">
                <a:latin typeface="Times New Roman" pitchFamily="18" charset="0"/>
                <a:cs typeface="Times New Roman" pitchFamily="18" charset="0"/>
              </a:rPr>
              <a:t>diğer panoların yerlerinin </a:t>
            </a:r>
            <a:r>
              <a:rPr lang="tr-TR" sz="2000" dirty="0">
                <a:latin typeface="Times New Roman" pitchFamily="18" charset="0"/>
                <a:cs typeface="Times New Roman" pitchFamily="18" charset="0"/>
              </a:rPr>
              <a:t>belirlenmesi, kat geçişi ile oda giriş yerlerinin </a:t>
            </a:r>
            <a:r>
              <a:rPr lang="tr-TR" sz="2000" dirty="0" smtClean="0">
                <a:latin typeface="Times New Roman" pitchFamily="18" charset="0"/>
                <a:cs typeface="Times New Roman" pitchFamily="18" charset="0"/>
              </a:rPr>
              <a:t>belirlenmesi</a:t>
            </a:r>
            <a:r>
              <a:rPr lang="tr-TR" sz="2000" dirty="0">
                <a:latin typeface="Times New Roman" pitchFamily="18" charset="0"/>
                <a:cs typeface="Times New Roman" pitchFamily="18" charset="0"/>
              </a:rPr>
              <a:t>, priz yerlerinin belirlenmesi, metal tava ve </a:t>
            </a:r>
            <a:r>
              <a:rPr lang="tr-TR" sz="2000" dirty="0" err="1">
                <a:latin typeface="Times New Roman" pitchFamily="18" charset="0"/>
                <a:cs typeface="Times New Roman" pitchFamily="18" charset="0"/>
              </a:rPr>
              <a:t>pvc</a:t>
            </a:r>
            <a:r>
              <a:rPr lang="tr-TR" sz="2000" dirty="0">
                <a:latin typeface="Times New Roman" pitchFamily="18" charset="0"/>
                <a:cs typeface="Times New Roman" pitchFamily="18" charset="0"/>
              </a:rPr>
              <a:t> kablo kanalı güzergâhlarının belirlenmesi, </a:t>
            </a:r>
            <a:endParaRPr lang="tr-TR" sz="2000" dirty="0" smtClean="0">
              <a:latin typeface="Times New Roman" pitchFamily="18" charset="0"/>
              <a:cs typeface="Times New Roman" pitchFamily="18" charset="0"/>
            </a:endParaRPr>
          </a:p>
          <a:p>
            <a:pPr marL="342900" lvl="0" indent="-342900" algn="just">
              <a:buFont typeface="Arial" pitchFamily="34" charset="0"/>
              <a:buChar char="•"/>
            </a:pPr>
            <a:endParaRPr lang="tr-TR" sz="2000" dirty="0">
              <a:latin typeface="Times New Roman" pitchFamily="18" charset="0"/>
              <a:cs typeface="Times New Roman" pitchFamily="18" charset="0"/>
            </a:endParaRPr>
          </a:p>
          <a:p>
            <a:pPr marL="342900" lvl="0" indent="-342900" algn="just">
              <a:buFont typeface="Arial" pitchFamily="34" charset="0"/>
              <a:buChar char="•"/>
            </a:pPr>
            <a:r>
              <a:rPr lang="tr-TR" sz="2000" dirty="0" smtClean="0">
                <a:latin typeface="Times New Roman" pitchFamily="18" charset="0"/>
                <a:cs typeface="Times New Roman" pitchFamily="18" charset="0"/>
              </a:rPr>
              <a:t>Sistem </a:t>
            </a:r>
            <a:r>
              <a:rPr lang="tr-TR" sz="2000" dirty="0">
                <a:latin typeface="Times New Roman" pitchFamily="18" charset="0"/>
                <a:cs typeface="Times New Roman" pitchFamily="18" charset="0"/>
              </a:rPr>
              <a:t>odasına </a:t>
            </a:r>
            <a:r>
              <a:rPr lang="tr-TR" sz="2000" dirty="0" err="1">
                <a:latin typeface="Times New Roman" pitchFamily="18" charset="0"/>
                <a:cs typeface="Times New Roman" pitchFamily="18" charset="0"/>
              </a:rPr>
              <a:t>kabinetin</a:t>
            </a:r>
            <a:r>
              <a:rPr lang="tr-TR" sz="2000" dirty="0">
                <a:latin typeface="Times New Roman" pitchFamily="18" charset="0"/>
                <a:cs typeface="Times New Roman" pitchFamily="18" charset="0"/>
              </a:rPr>
              <a:t> yerleştirilmesi ve montajının yapılması, sistem odasına fan takılması, </a:t>
            </a:r>
            <a:endParaRPr lang="tr-TR" sz="2000" dirty="0" smtClean="0">
              <a:latin typeface="Times New Roman" pitchFamily="18" charset="0"/>
              <a:cs typeface="Times New Roman" pitchFamily="18" charset="0"/>
            </a:endParaRPr>
          </a:p>
          <a:p>
            <a:pPr marL="342900" lvl="0" indent="-342900" algn="just">
              <a:buFont typeface="Arial" pitchFamily="34" charset="0"/>
              <a:buChar char="•"/>
            </a:pPr>
            <a:endParaRPr lang="tr-TR" sz="2000" dirty="0">
              <a:latin typeface="Times New Roman" pitchFamily="18" charset="0"/>
              <a:cs typeface="Times New Roman" pitchFamily="18" charset="0"/>
            </a:endParaRPr>
          </a:p>
          <a:p>
            <a:pPr marL="342900" lvl="0" indent="-342900" algn="just">
              <a:buFont typeface="Arial" pitchFamily="34" charset="0"/>
              <a:buChar char="•"/>
            </a:pPr>
            <a:r>
              <a:rPr lang="tr-TR" sz="2000" dirty="0">
                <a:latin typeface="Times New Roman" pitchFamily="18" charset="0"/>
                <a:cs typeface="Times New Roman" pitchFamily="18" charset="0"/>
              </a:rPr>
              <a:t>Yeni çekilen enerji hattı için topraklamanın teknik şartnameye göre yapılması, (topraklama hattının okulun hali hazırda olan topraklama hattı ile kesinlikle bağlantısının yapılmaması, dersliklerde olacak elektrik prizlerinin tamamında topraklama bağlantısının olacağı, metal kanalların birbirlerine bağlanması ve metal tavaların tamamının topraklamasının yapılması, </a:t>
            </a:r>
            <a:r>
              <a:rPr lang="tr-TR" sz="2000" dirty="0" err="1">
                <a:latin typeface="Times New Roman" pitchFamily="18" charset="0"/>
                <a:cs typeface="Times New Roman" pitchFamily="18" charset="0"/>
              </a:rPr>
              <a:t>kabinetin</a:t>
            </a:r>
            <a:r>
              <a:rPr lang="tr-TR" sz="2000" dirty="0">
                <a:latin typeface="Times New Roman" pitchFamily="18" charset="0"/>
                <a:cs typeface="Times New Roman" pitchFamily="18" charset="0"/>
              </a:rPr>
              <a:t> topraklamasının </a:t>
            </a:r>
            <a:r>
              <a:rPr lang="tr-TR" sz="2000" dirty="0" smtClean="0">
                <a:latin typeface="Times New Roman" pitchFamily="18" charset="0"/>
                <a:cs typeface="Times New Roman" pitchFamily="18" charset="0"/>
              </a:rPr>
              <a:t>yapılması),</a:t>
            </a:r>
          </a:p>
          <a:p>
            <a:pPr marL="342900" lvl="0" indent="-342900" algn="just">
              <a:buFont typeface="Arial" pitchFamily="34" charset="0"/>
              <a:buChar char="•"/>
            </a:pPr>
            <a:endParaRPr lang="tr-TR" sz="2000" dirty="0">
              <a:latin typeface="Times New Roman" pitchFamily="18" charset="0"/>
              <a:cs typeface="Times New Roman" pitchFamily="18" charset="0"/>
            </a:endParaRPr>
          </a:p>
          <a:p>
            <a:pPr marL="342900" lvl="0" indent="-342900" algn="just">
              <a:buFont typeface="Arial" pitchFamily="34" charset="0"/>
              <a:buChar char="•"/>
            </a:pPr>
            <a:r>
              <a:rPr lang="tr-TR" sz="2000" dirty="0">
                <a:latin typeface="Times New Roman" pitchFamily="18" charset="0"/>
                <a:cs typeface="Times New Roman" pitchFamily="18" charset="0"/>
              </a:rPr>
              <a:t>Kat geçişleri deliklerinin </a:t>
            </a:r>
            <a:r>
              <a:rPr lang="tr-TR" sz="2000" dirty="0" smtClean="0">
                <a:latin typeface="Times New Roman" pitchFamily="18" charset="0"/>
                <a:cs typeface="Times New Roman" pitchFamily="18" charset="0"/>
              </a:rPr>
              <a:t>delinmesi</a:t>
            </a: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36466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Bir Okuldaki İş </a:t>
            </a:r>
            <a:r>
              <a:rPr lang="tr-TR" sz="2800" b="1" dirty="0" smtClean="0"/>
              <a:t>Kalemleri</a:t>
            </a:r>
            <a:endParaRPr lang="tr-TR" sz="2800" b="1" i="1" dirty="0"/>
          </a:p>
        </p:txBody>
      </p:sp>
      <p:sp>
        <p:nvSpPr>
          <p:cNvPr id="4" name="Slayt Numarası Yer Tutucusu 3"/>
          <p:cNvSpPr>
            <a:spLocks noGrp="1"/>
          </p:cNvSpPr>
          <p:nvPr>
            <p:ph type="sldNum" sz="quarter" idx="12"/>
          </p:nvPr>
        </p:nvSpPr>
        <p:spPr/>
        <p:txBody>
          <a:bodyPr/>
          <a:lstStyle/>
          <a:p>
            <a:fld id="{6095E4F6-51C2-4C9D-B972-A531C8DF073F}" type="slidenum">
              <a:rPr lang="tr-TR" smtClean="0"/>
              <a:pPr/>
              <a:t>11</a:t>
            </a:fld>
            <a:endParaRPr lang="tr-TR"/>
          </a:p>
        </p:txBody>
      </p:sp>
      <p:pic>
        <p:nvPicPr>
          <p:cNvPr id="6" name="5 Resim" descr="FATIH-LOGO.png"/>
          <p:cNvPicPr>
            <a:picLocks noChangeAspect="1"/>
          </p:cNvPicPr>
          <p:nvPr/>
        </p:nvPicPr>
        <p:blipFill>
          <a:blip r:embed="rId3" cstate="print"/>
          <a:stretch>
            <a:fillRect/>
          </a:stretch>
        </p:blipFill>
        <p:spPr>
          <a:xfrm>
            <a:off x="13712" y="6361145"/>
            <a:ext cx="741864" cy="524239"/>
          </a:xfrm>
          <a:prstGeom prst="rect">
            <a:avLst/>
          </a:prstGeom>
        </p:spPr>
      </p:pic>
      <p:sp>
        <p:nvSpPr>
          <p:cNvPr id="5" name="Dikdörtgen 4"/>
          <p:cNvSpPr/>
          <p:nvPr/>
        </p:nvSpPr>
        <p:spPr>
          <a:xfrm>
            <a:off x="384644" y="1069568"/>
            <a:ext cx="8291812" cy="4708981"/>
          </a:xfrm>
          <a:prstGeom prst="rect">
            <a:avLst/>
          </a:prstGeom>
        </p:spPr>
        <p:txBody>
          <a:bodyPr wrap="square">
            <a:spAutoFit/>
          </a:bodyPr>
          <a:lstStyle/>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Oda giriş deliklerinin delinmesi (bu delikler içerisinde kablolar çıplak ilerlememesi ve spiral boru içerisinden </a:t>
            </a:r>
            <a:r>
              <a:rPr lang="tr-TR" sz="2000" dirty="0" smtClean="0">
                <a:latin typeface="Times New Roman" pitchFamily="18" charset="0"/>
                <a:cs typeface="Times New Roman" pitchFamily="18" charset="0"/>
              </a:rPr>
              <a:t>çekilmesi), </a:t>
            </a:r>
          </a:p>
          <a:p>
            <a:pPr marL="342900" lvl="0" indent="-342900" algn="just">
              <a:lnSpc>
                <a:spcPct val="150000"/>
              </a:lnSpc>
              <a:buFont typeface="Arial" pitchFamily="34" charset="0"/>
              <a:buChar char="•"/>
            </a:pPr>
            <a:r>
              <a:rPr lang="tr-TR" sz="2000" dirty="0" smtClean="0">
                <a:latin typeface="Times New Roman" pitchFamily="18" charset="0"/>
                <a:cs typeface="Times New Roman" pitchFamily="18" charset="0"/>
              </a:rPr>
              <a:t>Koridorlarda </a:t>
            </a:r>
            <a:r>
              <a:rPr lang="tr-TR" sz="2000" dirty="0">
                <a:latin typeface="Times New Roman" pitchFamily="18" charset="0"/>
                <a:cs typeface="Times New Roman" pitchFamily="18" charset="0"/>
              </a:rPr>
              <a:t>metal </a:t>
            </a:r>
            <a:r>
              <a:rPr lang="tr-TR" sz="2000" dirty="0" smtClean="0">
                <a:latin typeface="Times New Roman" pitchFamily="18" charset="0"/>
                <a:cs typeface="Times New Roman" pitchFamily="18" charset="0"/>
              </a:rPr>
              <a:t>tavaların montajı,</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Dersliklerde ve idari odalarda PVC kablo kanallarının </a:t>
            </a:r>
            <a:r>
              <a:rPr lang="tr-TR" sz="2000" dirty="0" smtClean="0">
                <a:latin typeface="Times New Roman" pitchFamily="18" charset="0"/>
                <a:cs typeface="Times New Roman" pitchFamily="18" charset="0"/>
              </a:rPr>
              <a:t>montajı,</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Enerji besleme ve </a:t>
            </a:r>
            <a:r>
              <a:rPr lang="tr-TR" sz="2000" dirty="0" err="1">
                <a:latin typeface="Times New Roman" pitchFamily="18" charset="0"/>
                <a:cs typeface="Times New Roman" pitchFamily="18" charset="0"/>
              </a:rPr>
              <a:t>linye</a:t>
            </a:r>
            <a:r>
              <a:rPr lang="tr-TR" sz="2000" dirty="0">
                <a:latin typeface="Times New Roman" pitchFamily="18" charset="0"/>
                <a:cs typeface="Times New Roman" pitchFamily="18" charset="0"/>
              </a:rPr>
              <a:t> hatlarının dersliklere </a:t>
            </a:r>
            <a:r>
              <a:rPr lang="tr-TR" sz="2000" dirty="0" smtClean="0">
                <a:latin typeface="Times New Roman" pitchFamily="18" charset="0"/>
                <a:cs typeface="Times New Roman" pitchFamily="18" charset="0"/>
              </a:rPr>
              <a:t>çekilmesi,</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UTP data kabloların </a:t>
            </a:r>
            <a:r>
              <a:rPr lang="tr-TR" sz="2000" dirty="0" smtClean="0">
                <a:latin typeface="Times New Roman" pitchFamily="18" charset="0"/>
                <a:cs typeface="Times New Roman" pitchFamily="18" charset="0"/>
              </a:rPr>
              <a:t>çekilmesi,</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Metal tava ve PVC kanal kapakların </a:t>
            </a:r>
            <a:r>
              <a:rPr lang="tr-TR" sz="2000" dirty="0" smtClean="0">
                <a:latin typeface="Times New Roman" pitchFamily="18" charset="0"/>
                <a:cs typeface="Times New Roman" pitchFamily="18" charset="0"/>
              </a:rPr>
              <a:t>kapatılması,</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Deliklerin uygun şekilde alçı ile </a:t>
            </a:r>
            <a:r>
              <a:rPr lang="tr-TR" sz="2000" dirty="0" smtClean="0">
                <a:latin typeface="Times New Roman" pitchFamily="18" charset="0"/>
                <a:cs typeface="Times New Roman" pitchFamily="18" charset="0"/>
              </a:rPr>
              <a:t>kapatılması,</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a:latin typeface="Times New Roman" pitchFamily="18" charset="0"/>
                <a:cs typeface="Times New Roman" pitchFamily="18" charset="0"/>
              </a:rPr>
              <a:t>Bağlantı priz </a:t>
            </a:r>
            <a:r>
              <a:rPr lang="tr-TR" sz="2000" dirty="0" smtClean="0">
                <a:latin typeface="Times New Roman" pitchFamily="18" charset="0"/>
                <a:cs typeface="Times New Roman" pitchFamily="18" charset="0"/>
              </a:rPr>
              <a:t>modüllerinin, </a:t>
            </a:r>
            <a:r>
              <a:rPr lang="tr-TR" sz="2000" dirty="0">
                <a:latin typeface="Times New Roman" pitchFamily="18" charset="0"/>
                <a:cs typeface="Times New Roman" pitchFamily="18" charset="0"/>
              </a:rPr>
              <a:t>buatların </a:t>
            </a:r>
            <a:r>
              <a:rPr lang="tr-TR" sz="2000" dirty="0" smtClean="0">
                <a:latin typeface="Times New Roman" pitchFamily="18" charset="0"/>
                <a:cs typeface="Times New Roman" pitchFamily="18" charset="0"/>
              </a:rPr>
              <a:t>montajı,</a:t>
            </a:r>
            <a:endParaRPr lang="tr-TR" sz="2000" dirty="0">
              <a:latin typeface="Times New Roman" pitchFamily="18" charset="0"/>
              <a:cs typeface="Times New Roman" pitchFamily="18" charset="0"/>
            </a:endParaRPr>
          </a:p>
          <a:p>
            <a:pPr marL="342900" lvl="0" indent="-342900" algn="just">
              <a:lnSpc>
                <a:spcPct val="150000"/>
              </a:lnSpc>
              <a:buFont typeface="Arial" pitchFamily="34" charset="0"/>
              <a:buChar char="•"/>
            </a:pPr>
            <a:r>
              <a:rPr lang="tr-TR" sz="2000" dirty="0" err="1">
                <a:latin typeface="Times New Roman" pitchFamily="18" charset="0"/>
                <a:cs typeface="Times New Roman" pitchFamily="18" charset="0"/>
              </a:rPr>
              <a:t>Kabinetin</a:t>
            </a:r>
            <a:r>
              <a:rPr lang="tr-TR" sz="2000"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montajı,</a:t>
            </a: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36466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Bir Okuldaki İş </a:t>
            </a:r>
            <a:r>
              <a:rPr lang="tr-TR" sz="2800" b="1" dirty="0" smtClean="0"/>
              <a:t>Kalemleri</a:t>
            </a:r>
            <a:endParaRPr lang="tr-TR" sz="2800" b="1" i="1" dirty="0"/>
          </a:p>
        </p:txBody>
      </p:sp>
      <p:sp>
        <p:nvSpPr>
          <p:cNvPr id="4" name="Slayt Numarası Yer Tutucusu 3"/>
          <p:cNvSpPr>
            <a:spLocks noGrp="1"/>
          </p:cNvSpPr>
          <p:nvPr>
            <p:ph type="sldNum" sz="quarter" idx="12"/>
          </p:nvPr>
        </p:nvSpPr>
        <p:spPr/>
        <p:txBody>
          <a:bodyPr/>
          <a:lstStyle/>
          <a:p>
            <a:fld id="{6095E4F6-51C2-4C9D-B972-A531C8DF073F}" type="slidenum">
              <a:rPr lang="tr-TR" smtClean="0"/>
              <a:pPr/>
              <a:t>12</a:t>
            </a:fld>
            <a:endParaRPr lang="tr-TR"/>
          </a:p>
        </p:txBody>
      </p:sp>
      <p:pic>
        <p:nvPicPr>
          <p:cNvPr id="6" name="5 Resim" descr="FATIH-LOGO.png"/>
          <p:cNvPicPr>
            <a:picLocks noChangeAspect="1"/>
          </p:cNvPicPr>
          <p:nvPr/>
        </p:nvPicPr>
        <p:blipFill>
          <a:blip r:embed="rId3" cstate="print"/>
          <a:stretch>
            <a:fillRect/>
          </a:stretch>
        </p:blipFill>
        <p:spPr>
          <a:xfrm>
            <a:off x="13712" y="6361145"/>
            <a:ext cx="741864" cy="524239"/>
          </a:xfrm>
          <a:prstGeom prst="rect">
            <a:avLst/>
          </a:prstGeom>
        </p:spPr>
      </p:pic>
      <p:sp>
        <p:nvSpPr>
          <p:cNvPr id="3" name="Dikdörtgen 2"/>
          <p:cNvSpPr/>
          <p:nvPr/>
        </p:nvSpPr>
        <p:spPr>
          <a:xfrm>
            <a:off x="467544" y="1412776"/>
            <a:ext cx="7992888" cy="3847207"/>
          </a:xfrm>
          <a:prstGeom prst="rect">
            <a:avLst/>
          </a:prstGeom>
        </p:spPr>
        <p:txBody>
          <a:bodyPr wrap="square">
            <a:spAutoFit/>
          </a:bodyPr>
          <a:lstStyle/>
          <a:p>
            <a:pPr marL="342900" lvl="1" indent="-342900">
              <a:buFont typeface="Arial" pitchFamily="34" charset="0"/>
              <a:buChar char="•"/>
            </a:pPr>
            <a:r>
              <a:rPr lang="tr-TR" sz="2000" dirty="0">
                <a:latin typeface="Times New Roman" pitchFamily="18" charset="0"/>
                <a:cs typeface="Times New Roman" pitchFamily="18" charset="0"/>
              </a:rPr>
              <a:t>Aktif cihazların fiziksel </a:t>
            </a:r>
            <a:r>
              <a:rPr lang="tr-TR" sz="2000" dirty="0" smtClean="0">
                <a:latin typeface="Times New Roman" pitchFamily="18" charset="0"/>
                <a:cs typeface="Times New Roman" pitchFamily="18" charset="0"/>
              </a:rPr>
              <a:t>montajı</a:t>
            </a:r>
          </a:p>
          <a:p>
            <a:pPr marL="342900" lvl="1" indent="-342900">
              <a:buFont typeface="Arial" pitchFamily="34" charset="0"/>
              <a:buChar char="•"/>
            </a:pPr>
            <a:endParaRPr lang="tr-TR" sz="2400" dirty="0">
              <a:latin typeface="Times New Roman" pitchFamily="18" charset="0"/>
              <a:cs typeface="Times New Roman" pitchFamily="18" charset="0"/>
            </a:endParaRPr>
          </a:p>
          <a:p>
            <a:pPr marL="342900" lvl="1" indent="-342900">
              <a:buFont typeface="Arial" pitchFamily="34" charset="0"/>
              <a:buChar char="•"/>
            </a:pPr>
            <a:r>
              <a:rPr lang="tr-TR" sz="2000" dirty="0" smtClean="0">
                <a:latin typeface="Times New Roman" pitchFamily="18" charset="0"/>
                <a:cs typeface="Times New Roman" pitchFamily="18" charset="0"/>
              </a:rPr>
              <a:t>UPS </a:t>
            </a:r>
            <a:r>
              <a:rPr lang="tr-TR" sz="2000" dirty="0">
                <a:latin typeface="Times New Roman" pitchFamily="18" charset="0"/>
                <a:cs typeface="Times New Roman" pitchFamily="18" charset="0"/>
              </a:rPr>
              <a:t>in fiziksel </a:t>
            </a:r>
            <a:r>
              <a:rPr lang="tr-TR" sz="2000" dirty="0" smtClean="0">
                <a:latin typeface="Times New Roman" pitchFamily="18" charset="0"/>
                <a:cs typeface="Times New Roman" pitchFamily="18" charset="0"/>
              </a:rPr>
              <a:t>montajı</a:t>
            </a:r>
          </a:p>
          <a:p>
            <a:pPr marL="342900" lvl="1" indent="-342900">
              <a:buFont typeface="Arial" pitchFamily="34" charset="0"/>
              <a:buChar char="•"/>
            </a:pPr>
            <a:endParaRPr lang="tr-TR" sz="2000" dirty="0">
              <a:latin typeface="Times New Roman" pitchFamily="18" charset="0"/>
              <a:cs typeface="Times New Roman" pitchFamily="18" charset="0"/>
            </a:endParaRPr>
          </a:p>
          <a:p>
            <a:pPr marL="342900" lvl="1" indent="-342900">
              <a:buFont typeface="Arial" pitchFamily="34" charset="0"/>
              <a:buChar char="•"/>
            </a:pPr>
            <a:r>
              <a:rPr lang="tr-TR" sz="2000" dirty="0" smtClean="0">
                <a:latin typeface="Times New Roman" pitchFamily="18" charset="0"/>
                <a:cs typeface="Times New Roman" pitchFamily="18" charset="0"/>
              </a:rPr>
              <a:t>Enerji </a:t>
            </a:r>
            <a:r>
              <a:rPr lang="tr-TR" sz="2000" dirty="0">
                <a:latin typeface="Times New Roman" pitchFamily="18" charset="0"/>
                <a:cs typeface="Times New Roman" pitchFamily="18" charset="0"/>
              </a:rPr>
              <a:t>panolarının </a:t>
            </a:r>
            <a:r>
              <a:rPr lang="tr-TR" sz="2000" dirty="0" smtClean="0">
                <a:latin typeface="Times New Roman" pitchFamily="18" charset="0"/>
                <a:cs typeface="Times New Roman" pitchFamily="18" charset="0"/>
              </a:rPr>
              <a:t>montajları</a:t>
            </a:r>
          </a:p>
          <a:p>
            <a:pPr marL="342900" lvl="1" indent="-342900">
              <a:buFont typeface="Arial" pitchFamily="34" charset="0"/>
              <a:buChar char="•"/>
            </a:pPr>
            <a:endParaRPr lang="tr-TR" sz="2000" dirty="0">
              <a:latin typeface="Times New Roman" pitchFamily="18" charset="0"/>
              <a:cs typeface="Times New Roman" pitchFamily="18" charset="0"/>
            </a:endParaRPr>
          </a:p>
          <a:p>
            <a:pPr marL="342900" lvl="1" indent="-342900">
              <a:buFont typeface="Arial" pitchFamily="34" charset="0"/>
              <a:buChar char="•"/>
            </a:pPr>
            <a:r>
              <a:rPr lang="tr-TR" sz="2000" dirty="0" smtClean="0">
                <a:latin typeface="Times New Roman" pitchFamily="18" charset="0"/>
                <a:cs typeface="Times New Roman" pitchFamily="18" charset="0"/>
              </a:rPr>
              <a:t>Topraklama</a:t>
            </a:r>
            <a:r>
              <a:rPr lang="tr-TR" sz="2000" dirty="0">
                <a:latin typeface="Times New Roman" pitchFamily="18" charset="0"/>
                <a:cs typeface="Times New Roman" pitchFamily="18" charset="0"/>
              </a:rPr>
              <a:t>, Enerji ve UTP hatların test ve </a:t>
            </a:r>
            <a:r>
              <a:rPr lang="tr-TR" sz="2000" dirty="0" smtClean="0">
                <a:latin typeface="Times New Roman" pitchFamily="18" charset="0"/>
                <a:cs typeface="Times New Roman" pitchFamily="18" charset="0"/>
              </a:rPr>
              <a:t>etiketlemesi</a:t>
            </a:r>
          </a:p>
          <a:p>
            <a:pPr marL="342900" lvl="1" indent="-342900">
              <a:buFont typeface="Arial" pitchFamily="34" charset="0"/>
              <a:buChar char="•"/>
            </a:pPr>
            <a:endParaRPr lang="tr-TR" sz="2000" dirty="0">
              <a:latin typeface="Times New Roman" pitchFamily="18" charset="0"/>
              <a:cs typeface="Times New Roman" pitchFamily="18" charset="0"/>
            </a:endParaRPr>
          </a:p>
          <a:p>
            <a:pPr marL="342900" lvl="1" indent="-342900">
              <a:buFont typeface="Arial" pitchFamily="34" charset="0"/>
              <a:buChar char="•"/>
            </a:pPr>
            <a:r>
              <a:rPr lang="tr-TR" sz="2000" dirty="0" smtClean="0">
                <a:latin typeface="Times New Roman" pitchFamily="18" charset="0"/>
                <a:cs typeface="Times New Roman" pitchFamily="18" charset="0"/>
              </a:rPr>
              <a:t>Sistemin </a:t>
            </a:r>
            <a:r>
              <a:rPr lang="tr-TR" sz="2000" dirty="0">
                <a:latin typeface="Times New Roman" pitchFamily="18" charset="0"/>
                <a:cs typeface="Times New Roman" pitchFamily="18" charset="0"/>
              </a:rPr>
              <a:t>devreye </a:t>
            </a:r>
            <a:r>
              <a:rPr lang="tr-TR" sz="2000" dirty="0" smtClean="0">
                <a:latin typeface="Times New Roman" pitchFamily="18" charset="0"/>
                <a:cs typeface="Times New Roman" pitchFamily="18" charset="0"/>
              </a:rPr>
              <a:t>alınması</a:t>
            </a:r>
          </a:p>
          <a:p>
            <a:pPr marL="342900" lvl="1" indent="-342900">
              <a:buFont typeface="Arial" pitchFamily="34" charset="0"/>
              <a:buChar char="•"/>
            </a:pPr>
            <a:endParaRPr lang="tr-TR" sz="2000" dirty="0">
              <a:latin typeface="Times New Roman" pitchFamily="18" charset="0"/>
              <a:cs typeface="Times New Roman" pitchFamily="18" charset="0"/>
            </a:endParaRPr>
          </a:p>
          <a:p>
            <a:pPr marL="342900" lvl="1" indent="-342900">
              <a:buFont typeface="Arial" pitchFamily="34" charset="0"/>
              <a:buChar char="•"/>
            </a:pPr>
            <a:r>
              <a:rPr lang="tr-TR" sz="2000" dirty="0" smtClean="0">
                <a:latin typeface="Times New Roman" pitchFamily="18" charset="0"/>
                <a:cs typeface="Times New Roman" pitchFamily="18" charset="0"/>
              </a:rPr>
              <a:t>Son </a:t>
            </a:r>
            <a:r>
              <a:rPr lang="tr-TR" sz="2000" dirty="0">
                <a:latin typeface="Times New Roman" pitchFamily="18" charset="0"/>
                <a:cs typeface="Times New Roman" pitchFamily="18" charset="0"/>
              </a:rPr>
              <a:t>kontrol yapılması ve eksiklerin </a:t>
            </a:r>
            <a:r>
              <a:rPr lang="tr-TR" sz="2000" dirty="0" smtClean="0">
                <a:latin typeface="Times New Roman" pitchFamily="18" charset="0"/>
                <a:cs typeface="Times New Roman" pitchFamily="18" charset="0"/>
              </a:rPr>
              <a:t>tamamlanması</a:t>
            </a:r>
          </a:p>
          <a:p>
            <a:pPr marL="285750" lvl="1" indent="-285750">
              <a:buFontTx/>
              <a:buChar char="-"/>
            </a:pP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09959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a:xfrm>
            <a:off x="8522096" y="6304235"/>
            <a:ext cx="370384" cy="365125"/>
          </a:xfrm>
        </p:spPr>
        <p:txBody>
          <a:bodyPr/>
          <a:lstStyle/>
          <a:p>
            <a:fld id="{6095E4F6-51C2-4C9D-B972-A531C8DF073F}" type="slidenum">
              <a:rPr lang="tr-TR" smtClean="0"/>
              <a:pPr/>
              <a:t>2</a:t>
            </a:fld>
            <a:endParaRPr lang="tr-TR" dirty="0"/>
          </a:p>
        </p:txBody>
      </p:sp>
      <p:sp>
        <p:nvSpPr>
          <p:cNvPr id="8" name="Dikdörtgen 2"/>
          <p:cNvSpPr>
            <a:spLocks noChangeArrowheads="1"/>
          </p:cNvSpPr>
          <p:nvPr/>
        </p:nvSpPr>
        <p:spPr bwMode="auto">
          <a:xfrm>
            <a:off x="539750" y="1988173"/>
            <a:ext cx="5980113" cy="3960813"/>
          </a:xfrm>
          <a:prstGeom prst="rect">
            <a:avLst/>
          </a:prstGeom>
          <a:solidFill>
            <a:schemeClr val="bg1"/>
          </a:solidFill>
          <a:ln w="9525">
            <a:noFill/>
            <a:miter lim="800000"/>
            <a:headEnd/>
            <a:tailEnd/>
          </a:ln>
        </p:spPr>
        <p:txBody>
          <a:bodyPr/>
          <a:lstStyle/>
          <a:p>
            <a:endParaRPr lang="tr-TR"/>
          </a:p>
        </p:txBody>
      </p:sp>
      <p:sp>
        <p:nvSpPr>
          <p:cNvPr id="9" name="Sağ Ok 3"/>
          <p:cNvSpPr/>
          <p:nvPr/>
        </p:nvSpPr>
        <p:spPr>
          <a:xfrm>
            <a:off x="4720134" y="2349527"/>
            <a:ext cx="1682849" cy="936104"/>
          </a:xfrm>
          <a:prstGeom prst="rightArrow">
            <a:avLst>
              <a:gd name="adj1" fmla="val 75000"/>
              <a:gd name="adj2" fmla="val 50000"/>
            </a:avLst>
          </a:prstGeom>
        </p:spPr>
        <p:style>
          <a:lnRef idx="1">
            <a:schemeClr val="accent1"/>
          </a:lnRef>
          <a:fillRef idx="2">
            <a:schemeClr val="accent1"/>
          </a:fillRef>
          <a:effectRef idx="1">
            <a:schemeClr val="accent1"/>
          </a:effectRef>
          <a:fontRef idx="minor">
            <a:schemeClr val="dk1"/>
          </a:fontRef>
        </p:style>
      </p:sp>
      <p:sp>
        <p:nvSpPr>
          <p:cNvPr id="10" name="Serbest Form 4"/>
          <p:cNvSpPr/>
          <p:nvPr/>
        </p:nvSpPr>
        <p:spPr>
          <a:xfrm>
            <a:off x="354013" y="1989785"/>
            <a:ext cx="4866059" cy="1773237"/>
          </a:xfrm>
          <a:custGeom>
            <a:avLst/>
            <a:gdLst>
              <a:gd name="connsiteX0" fmla="*/ 0 w 4218803"/>
              <a:gd name="connsiteY0" fmla="*/ 295472 h 1772796"/>
              <a:gd name="connsiteX1" fmla="*/ 295472 w 4218803"/>
              <a:gd name="connsiteY1" fmla="*/ 0 h 1772796"/>
              <a:gd name="connsiteX2" fmla="*/ 3923331 w 4218803"/>
              <a:gd name="connsiteY2" fmla="*/ 0 h 1772796"/>
              <a:gd name="connsiteX3" fmla="*/ 4218803 w 4218803"/>
              <a:gd name="connsiteY3" fmla="*/ 295472 h 1772796"/>
              <a:gd name="connsiteX4" fmla="*/ 4218803 w 4218803"/>
              <a:gd name="connsiteY4" fmla="*/ 1477324 h 1772796"/>
              <a:gd name="connsiteX5" fmla="*/ 3923331 w 4218803"/>
              <a:gd name="connsiteY5" fmla="*/ 1772796 h 1772796"/>
              <a:gd name="connsiteX6" fmla="*/ 295472 w 4218803"/>
              <a:gd name="connsiteY6" fmla="*/ 1772796 h 1772796"/>
              <a:gd name="connsiteX7" fmla="*/ 0 w 4218803"/>
              <a:gd name="connsiteY7" fmla="*/ 1477324 h 1772796"/>
              <a:gd name="connsiteX8" fmla="*/ 0 w 4218803"/>
              <a:gd name="connsiteY8" fmla="*/ 295472 h 177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8803" h="1772796">
                <a:moveTo>
                  <a:pt x="0" y="295472"/>
                </a:moveTo>
                <a:cubicBezTo>
                  <a:pt x="0" y="132287"/>
                  <a:pt x="132287" y="0"/>
                  <a:pt x="295472" y="0"/>
                </a:cubicBezTo>
                <a:lnTo>
                  <a:pt x="3923331" y="0"/>
                </a:lnTo>
                <a:cubicBezTo>
                  <a:pt x="4086516" y="0"/>
                  <a:pt x="4218803" y="132287"/>
                  <a:pt x="4218803" y="295472"/>
                </a:cubicBezTo>
                <a:lnTo>
                  <a:pt x="4218803" y="1477324"/>
                </a:lnTo>
                <a:cubicBezTo>
                  <a:pt x="4218803" y="1640509"/>
                  <a:pt x="4086516" y="1772796"/>
                  <a:pt x="3923331" y="1772796"/>
                </a:cubicBezTo>
                <a:lnTo>
                  <a:pt x="295472" y="1772796"/>
                </a:lnTo>
                <a:cubicBezTo>
                  <a:pt x="132287" y="1772796"/>
                  <a:pt x="0" y="1640509"/>
                  <a:pt x="0" y="1477324"/>
                </a:cubicBezTo>
                <a:lnTo>
                  <a:pt x="0" y="295472"/>
                </a:lnTo>
                <a:close/>
              </a:path>
            </a:pathLst>
          </a:custGeom>
        </p:spPr>
        <p:style>
          <a:lnRef idx="0">
            <a:schemeClr val="accent1"/>
          </a:lnRef>
          <a:fillRef idx="3">
            <a:schemeClr val="accent1"/>
          </a:fillRef>
          <a:effectRef idx="3">
            <a:schemeClr val="accent1"/>
          </a:effectRef>
          <a:fontRef idx="minor">
            <a:schemeClr val="lt1"/>
          </a:fontRef>
        </p:style>
        <p:txBody>
          <a:bodyPr lIns="208461" tIns="147501" rIns="208461" bIns="147501" spcCol="1270" anchor="ctr"/>
          <a:lstStyle/>
          <a:p>
            <a:pPr algn="ctr" defTabSz="1422400">
              <a:lnSpc>
                <a:spcPct val="90000"/>
              </a:lnSpc>
              <a:spcAft>
                <a:spcPct val="35000"/>
              </a:spcAft>
              <a:defRPr/>
            </a:pPr>
            <a:r>
              <a:rPr lang="tr-TR" sz="2800" b="1" dirty="0">
                <a:latin typeface="Calibri" pitchFamily="34" charset="0"/>
                <a:cs typeface="Calibri" pitchFamily="34" charset="0"/>
              </a:rPr>
              <a:t>Her sınıftan </a:t>
            </a:r>
            <a:endParaRPr lang="tr-TR" sz="2800" b="1" dirty="0" smtClean="0">
              <a:latin typeface="Calibri" pitchFamily="34" charset="0"/>
              <a:cs typeface="Calibri" pitchFamily="34" charset="0"/>
            </a:endParaRPr>
          </a:p>
          <a:p>
            <a:pPr algn="ctr" defTabSz="1422400">
              <a:lnSpc>
                <a:spcPct val="90000"/>
              </a:lnSpc>
              <a:spcAft>
                <a:spcPct val="35000"/>
              </a:spcAft>
              <a:defRPr/>
            </a:pPr>
            <a:r>
              <a:rPr lang="tr-TR" sz="2800" b="1" dirty="0" smtClean="0">
                <a:latin typeface="Calibri" pitchFamily="34" charset="0"/>
                <a:cs typeface="Calibri" pitchFamily="34" charset="0"/>
              </a:rPr>
              <a:t>intranetteki e-içeriğe</a:t>
            </a:r>
          </a:p>
          <a:p>
            <a:pPr algn="ctr" defTabSz="1422400">
              <a:lnSpc>
                <a:spcPct val="90000"/>
              </a:lnSpc>
              <a:spcAft>
                <a:spcPct val="35000"/>
              </a:spcAft>
              <a:defRPr/>
            </a:pPr>
            <a:r>
              <a:rPr lang="tr-TR" sz="2800" b="1" dirty="0" smtClean="0">
                <a:latin typeface="Calibri" pitchFamily="34" charset="0"/>
                <a:cs typeface="Calibri" pitchFamily="34" charset="0"/>
              </a:rPr>
              <a:t> </a:t>
            </a:r>
            <a:r>
              <a:rPr lang="tr-TR" sz="2800" b="1" dirty="0">
                <a:latin typeface="Calibri" pitchFamily="34" charset="0"/>
                <a:cs typeface="Calibri" pitchFamily="34" charset="0"/>
              </a:rPr>
              <a:t>erişimin sağlanması</a:t>
            </a:r>
          </a:p>
        </p:txBody>
      </p:sp>
      <p:sp>
        <p:nvSpPr>
          <p:cNvPr id="12" name="Sağ Ok 3"/>
          <p:cNvSpPr/>
          <p:nvPr/>
        </p:nvSpPr>
        <p:spPr>
          <a:xfrm>
            <a:off x="4720134" y="4653783"/>
            <a:ext cx="1682849" cy="936104"/>
          </a:xfrm>
          <a:prstGeom prst="rightArrow">
            <a:avLst>
              <a:gd name="adj1" fmla="val 75000"/>
              <a:gd name="adj2" fmla="val 50000"/>
            </a:avLst>
          </a:prstGeom>
        </p:spPr>
        <p:style>
          <a:lnRef idx="1">
            <a:schemeClr val="accent1"/>
          </a:lnRef>
          <a:fillRef idx="2">
            <a:schemeClr val="accent1"/>
          </a:fillRef>
          <a:effectRef idx="1">
            <a:schemeClr val="accent1"/>
          </a:effectRef>
          <a:fontRef idx="minor">
            <a:schemeClr val="dk1"/>
          </a:fontRef>
        </p:style>
      </p:sp>
      <p:sp>
        <p:nvSpPr>
          <p:cNvPr id="14" name="Serbest Form 8"/>
          <p:cNvSpPr/>
          <p:nvPr/>
        </p:nvSpPr>
        <p:spPr>
          <a:xfrm>
            <a:off x="323528" y="4148785"/>
            <a:ext cx="4888606" cy="1800225"/>
          </a:xfrm>
          <a:custGeom>
            <a:avLst/>
            <a:gdLst>
              <a:gd name="connsiteX0" fmla="*/ 0 w 4251468"/>
              <a:gd name="connsiteY0" fmla="*/ 300146 h 1800840"/>
              <a:gd name="connsiteX1" fmla="*/ 300146 w 4251468"/>
              <a:gd name="connsiteY1" fmla="*/ 0 h 1800840"/>
              <a:gd name="connsiteX2" fmla="*/ 3951322 w 4251468"/>
              <a:gd name="connsiteY2" fmla="*/ 0 h 1800840"/>
              <a:gd name="connsiteX3" fmla="*/ 4251468 w 4251468"/>
              <a:gd name="connsiteY3" fmla="*/ 300146 h 1800840"/>
              <a:gd name="connsiteX4" fmla="*/ 4251468 w 4251468"/>
              <a:gd name="connsiteY4" fmla="*/ 1500694 h 1800840"/>
              <a:gd name="connsiteX5" fmla="*/ 3951322 w 4251468"/>
              <a:gd name="connsiteY5" fmla="*/ 1800840 h 1800840"/>
              <a:gd name="connsiteX6" fmla="*/ 300146 w 4251468"/>
              <a:gd name="connsiteY6" fmla="*/ 1800840 h 1800840"/>
              <a:gd name="connsiteX7" fmla="*/ 0 w 4251468"/>
              <a:gd name="connsiteY7" fmla="*/ 1500694 h 1800840"/>
              <a:gd name="connsiteX8" fmla="*/ 0 w 4251468"/>
              <a:gd name="connsiteY8" fmla="*/ 300146 h 180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1468" h="1800840">
                <a:moveTo>
                  <a:pt x="0" y="300146"/>
                </a:moveTo>
                <a:cubicBezTo>
                  <a:pt x="0" y="134380"/>
                  <a:pt x="134380" y="0"/>
                  <a:pt x="300146" y="0"/>
                </a:cubicBezTo>
                <a:lnTo>
                  <a:pt x="3951322" y="0"/>
                </a:lnTo>
                <a:cubicBezTo>
                  <a:pt x="4117088" y="0"/>
                  <a:pt x="4251468" y="134380"/>
                  <a:pt x="4251468" y="300146"/>
                </a:cubicBezTo>
                <a:lnTo>
                  <a:pt x="4251468" y="1500694"/>
                </a:lnTo>
                <a:cubicBezTo>
                  <a:pt x="4251468" y="1666460"/>
                  <a:pt x="4117088" y="1800840"/>
                  <a:pt x="3951322" y="1800840"/>
                </a:cubicBezTo>
                <a:lnTo>
                  <a:pt x="300146" y="1800840"/>
                </a:lnTo>
                <a:cubicBezTo>
                  <a:pt x="134380" y="1800840"/>
                  <a:pt x="0" y="1666460"/>
                  <a:pt x="0" y="1500694"/>
                </a:cubicBezTo>
                <a:lnTo>
                  <a:pt x="0" y="300146"/>
                </a:lnTo>
                <a:close/>
              </a:path>
            </a:pathLst>
          </a:custGeom>
        </p:spPr>
        <p:style>
          <a:lnRef idx="1">
            <a:schemeClr val="accent1"/>
          </a:lnRef>
          <a:fillRef idx="3">
            <a:schemeClr val="accent1"/>
          </a:fillRef>
          <a:effectRef idx="2">
            <a:schemeClr val="accent1"/>
          </a:effectRef>
          <a:fontRef idx="minor">
            <a:schemeClr val="lt1"/>
          </a:fontRef>
        </p:style>
        <p:txBody>
          <a:bodyPr lIns="209830" tIns="148870" rIns="209830" bIns="148870" spcCol="1270" anchor="ctr"/>
          <a:lstStyle/>
          <a:p>
            <a:pPr algn="ctr" defTabSz="1422400">
              <a:lnSpc>
                <a:spcPct val="90000"/>
              </a:lnSpc>
              <a:spcAft>
                <a:spcPct val="35000"/>
              </a:spcAft>
              <a:defRPr/>
            </a:pPr>
            <a:r>
              <a:rPr lang="tr-TR" sz="2800" b="1" dirty="0">
                <a:latin typeface="Calibri" pitchFamily="34" charset="0"/>
                <a:cs typeface="Calibri" pitchFamily="34" charset="0"/>
              </a:rPr>
              <a:t>Her </a:t>
            </a:r>
            <a:r>
              <a:rPr lang="tr-TR" sz="2800" b="1" dirty="0" smtClean="0">
                <a:latin typeface="Calibri" pitchFamily="34" charset="0"/>
                <a:cs typeface="Calibri" pitchFamily="34" charset="0"/>
              </a:rPr>
              <a:t>sınıftan</a:t>
            </a:r>
          </a:p>
          <a:p>
            <a:pPr algn="ctr" defTabSz="1422400">
              <a:lnSpc>
                <a:spcPct val="90000"/>
              </a:lnSpc>
              <a:spcAft>
                <a:spcPct val="35000"/>
              </a:spcAft>
              <a:defRPr/>
            </a:pPr>
            <a:r>
              <a:rPr lang="tr-TR" sz="2800" b="1" dirty="0" smtClean="0">
                <a:latin typeface="Calibri" pitchFamily="34" charset="0"/>
                <a:cs typeface="Calibri" pitchFamily="34" charset="0"/>
              </a:rPr>
              <a:t>güvenli ve filtreli olarak</a:t>
            </a:r>
          </a:p>
          <a:p>
            <a:pPr algn="ctr" defTabSz="1422400">
              <a:lnSpc>
                <a:spcPct val="90000"/>
              </a:lnSpc>
              <a:spcAft>
                <a:spcPct val="35000"/>
              </a:spcAft>
              <a:defRPr/>
            </a:pPr>
            <a:r>
              <a:rPr lang="tr-TR" sz="2800" b="1" dirty="0" smtClean="0">
                <a:latin typeface="Calibri" pitchFamily="34" charset="0"/>
                <a:cs typeface="Calibri" pitchFamily="34" charset="0"/>
              </a:rPr>
              <a:t> </a:t>
            </a:r>
            <a:r>
              <a:rPr lang="tr-TR" sz="2800" b="1" dirty="0">
                <a:latin typeface="Calibri" pitchFamily="34" charset="0"/>
                <a:cs typeface="Calibri" pitchFamily="34" charset="0"/>
              </a:rPr>
              <a:t>internete erişimin sağlanması</a:t>
            </a:r>
          </a:p>
        </p:txBody>
      </p:sp>
      <p:pic>
        <p:nvPicPr>
          <p:cNvPr id="15" name="10 Resim" descr="internet-explorer-1.jpg"/>
          <p:cNvPicPr>
            <a:picLocks noChangeAspect="1"/>
          </p:cNvPicPr>
          <p:nvPr/>
        </p:nvPicPr>
        <p:blipFill>
          <a:blip r:embed="rId2" cstate="print"/>
          <a:srcRect/>
          <a:stretch>
            <a:fillRect/>
          </a:stretch>
        </p:blipFill>
        <p:spPr bwMode="auto">
          <a:xfrm>
            <a:off x="6664325" y="4437686"/>
            <a:ext cx="1296988" cy="1295400"/>
          </a:xfrm>
          <a:prstGeom prst="rect">
            <a:avLst/>
          </a:prstGeom>
          <a:noFill/>
          <a:ln w="9525">
            <a:noFill/>
            <a:miter lim="800000"/>
            <a:headEnd/>
            <a:tailEnd/>
          </a:ln>
        </p:spPr>
      </p:pic>
      <p:pic>
        <p:nvPicPr>
          <p:cNvPr id="16" name="15 Resim" descr="e-okul.jpg"/>
          <p:cNvPicPr>
            <a:picLocks noChangeAspect="1"/>
          </p:cNvPicPr>
          <p:nvPr/>
        </p:nvPicPr>
        <p:blipFill>
          <a:blip r:embed="rId3" cstate="print"/>
          <a:srcRect t="7720" b="10293"/>
          <a:stretch>
            <a:fillRect/>
          </a:stretch>
        </p:blipFill>
        <p:spPr>
          <a:xfrm rot="19705013">
            <a:off x="7437536" y="1764906"/>
            <a:ext cx="1528762" cy="650875"/>
          </a:xfrm>
          <a:prstGeom prst="rect">
            <a:avLst/>
          </a:prstGeom>
          <a:ln>
            <a:noFill/>
          </a:ln>
          <a:effectLst>
            <a:outerShdw blurRad="292100" dist="139700" dir="2700000" algn="tl" rotWithShape="0">
              <a:srgbClr val="333333">
                <a:alpha val="65000"/>
              </a:srgbClr>
            </a:outerShdw>
          </a:effectLst>
        </p:spPr>
      </p:pic>
      <p:pic>
        <p:nvPicPr>
          <p:cNvPr id="17" name="16 Resim" descr="meb.jpg"/>
          <p:cNvPicPr>
            <a:picLocks noChangeAspect="1"/>
          </p:cNvPicPr>
          <p:nvPr/>
        </p:nvPicPr>
        <p:blipFill>
          <a:blip r:embed="rId4" cstate="print"/>
          <a:stretch>
            <a:fillRect/>
          </a:stretch>
        </p:blipFill>
        <p:spPr>
          <a:xfrm>
            <a:off x="6520334" y="2572704"/>
            <a:ext cx="1080120" cy="1072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17 Resim" descr="mebbis.jpg"/>
          <p:cNvPicPr>
            <a:picLocks noChangeAspect="1"/>
          </p:cNvPicPr>
          <p:nvPr/>
        </p:nvPicPr>
        <p:blipFill>
          <a:blip r:embed="rId5" cstate="print"/>
          <a:srcRect l="22818" t="17149" b="20175"/>
          <a:stretch>
            <a:fillRect/>
          </a:stretch>
        </p:blipFill>
        <p:spPr>
          <a:xfrm rot="19869677">
            <a:off x="6335485" y="1729996"/>
            <a:ext cx="1584176" cy="5595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18 Dikdörtgen"/>
          <p:cNvSpPr/>
          <p:nvPr/>
        </p:nvSpPr>
        <p:spPr>
          <a:xfrm>
            <a:off x="2555776" y="179929"/>
            <a:ext cx="3962944" cy="584775"/>
          </a:xfrm>
          <a:prstGeom prst="rect">
            <a:avLst/>
          </a:prstGeom>
        </p:spPr>
        <p:txBody>
          <a:bodyPr wrap="none">
            <a:spAutoFit/>
          </a:bodyPr>
          <a:lstStyle/>
          <a:p>
            <a:pPr>
              <a:defRPr/>
            </a:pPr>
            <a:r>
              <a:rPr lang="tr-TR" sz="3200" b="1" dirty="0" smtClean="0">
                <a:solidFill>
                  <a:schemeClr val="bg1"/>
                </a:solidFill>
                <a:effectLst>
                  <a:outerShdw blurRad="38100" dist="38100" dir="2700000" algn="tl">
                    <a:srgbClr val="000000">
                      <a:alpha val="43137"/>
                    </a:srgbClr>
                  </a:outerShdw>
                </a:effectLst>
                <a:latin typeface="Calibri" pitchFamily="34" charset="0"/>
                <a:cs typeface="Calibri" pitchFamily="34" charset="0"/>
              </a:rPr>
              <a:t>Okul Ağı Erişim Hedefi</a:t>
            </a:r>
            <a:endParaRPr lang="tr-TR" sz="3200" b="1" dirty="0">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pic>
        <p:nvPicPr>
          <p:cNvPr id="13" name="12 Resim" descr="FATIH-LOGO.png"/>
          <p:cNvPicPr>
            <a:picLocks noChangeAspect="1"/>
          </p:cNvPicPr>
          <p:nvPr/>
        </p:nvPicPr>
        <p:blipFill>
          <a:blip r:embed="rId6" cstate="print"/>
          <a:stretch>
            <a:fillRect/>
          </a:stretch>
        </p:blipFill>
        <p:spPr>
          <a:xfrm>
            <a:off x="13712" y="6361145"/>
            <a:ext cx="741864" cy="5242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par>
                                <p:cTn id="17" presetID="3"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par>
                                <p:cTn id="20" presetID="3" presetClass="entr" presetSubtype="1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par>
                                <p:cTn id="28" presetID="3" presetClass="entr" presetSubtype="1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linds(horizontal)">
                                      <p:cBhvr>
                                        <p:cTn id="30" dur="500"/>
                                        <p:tgtEl>
                                          <p:spTgt spid="12"/>
                                        </p:tgtEl>
                                      </p:cBhvr>
                                    </p:animEffect>
                                  </p:childTnLst>
                                </p:cTn>
                              </p:par>
                              <p:par>
                                <p:cTn id="31" presetID="3" presetClass="entr" presetSubtype="1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blinds(horizontal)">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a:xfrm>
            <a:off x="8522096" y="6356350"/>
            <a:ext cx="370384" cy="365125"/>
          </a:xfrm>
        </p:spPr>
        <p:txBody>
          <a:bodyPr/>
          <a:lstStyle/>
          <a:p>
            <a:fld id="{6095E4F6-51C2-4C9D-B972-A531C8DF073F}" type="slidenum">
              <a:rPr lang="tr-TR" smtClean="0"/>
              <a:pPr/>
              <a:t>3</a:t>
            </a:fld>
            <a:endParaRPr lang="tr-TR" dirty="0"/>
          </a:p>
        </p:txBody>
      </p:sp>
      <p:pic>
        <p:nvPicPr>
          <p:cNvPr id="8" name="Picture 20"/>
          <p:cNvPicPr>
            <a:picLocks noChangeAspect="1" noChangeArrowheads="1"/>
          </p:cNvPicPr>
          <p:nvPr/>
        </p:nvPicPr>
        <p:blipFill>
          <a:blip r:embed="rId2" cstate="print"/>
          <a:srcRect/>
          <a:stretch>
            <a:fillRect/>
          </a:stretch>
        </p:blipFill>
        <p:spPr bwMode="auto">
          <a:xfrm>
            <a:off x="5148263" y="2349500"/>
            <a:ext cx="215900" cy="1349375"/>
          </a:xfrm>
          <a:prstGeom prst="rect">
            <a:avLst/>
          </a:prstGeom>
          <a:noFill/>
          <a:ln w="9525">
            <a:noFill/>
            <a:miter lim="800000"/>
            <a:headEnd/>
            <a:tailEnd/>
          </a:ln>
        </p:spPr>
      </p:pic>
      <p:pic>
        <p:nvPicPr>
          <p:cNvPr id="9" name="Picture 16"/>
          <p:cNvPicPr>
            <a:picLocks noChangeAspect="1" noChangeArrowheads="1"/>
          </p:cNvPicPr>
          <p:nvPr/>
        </p:nvPicPr>
        <p:blipFill>
          <a:blip r:embed="rId3" cstate="print"/>
          <a:srcRect/>
          <a:stretch>
            <a:fillRect/>
          </a:stretch>
        </p:blipFill>
        <p:spPr bwMode="auto">
          <a:xfrm>
            <a:off x="3348038" y="3619500"/>
            <a:ext cx="1584325" cy="314325"/>
          </a:xfrm>
          <a:prstGeom prst="rect">
            <a:avLst/>
          </a:prstGeom>
          <a:noFill/>
          <a:ln w="9525">
            <a:noFill/>
            <a:miter lim="800000"/>
            <a:headEnd/>
            <a:tailEnd/>
          </a:ln>
        </p:spPr>
      </p:pic>
      <p:pic>
        <p:nvPicPr>
          <p:cNvPr id="10" name="Picture 11"/>
          <p:cNvPicPr>
            <a:picLocks noChangeAspect="1" noChangeArrowheads="1"/>
          </p:cNvPicPr>
          <p:nvPr/>
        </p:nvPicPr>
        <p:blipFill>
          <a:blip r:embed="rId4" cstate="print"/>
          <a:srcRect/>
          <a:stretch>
            <a:fillRect/>
          </a:stretch>
        </p:blipFill>
        <p:spPr bwMode="auto">
          <a:xfrm>
            <a:off x="5076825" y="3767138"/>
            <a:ext cx="209550" cy="2038350"/>
          </a:xfrm>
          <a:prstGeom prst="rect">
            <a:avLst/>
          </a:prstGeom>
          <a:noFill/>
          <a:ln w="9525">
            <a:noFill/>
            <a:miter lim="800000"/>
            <a:headEnd/>
            <a:tailEnd/>
          </a:ln>
        </p:spPr>
      </p:pic>
      <p:pic>
        <p:nvPicPr>
          <p:cNvPr id="13" name="Picture 8"/>
          <p:cNvPicPr>
            <a:picLocks noChangeAspect="1" noChangeArrowheads="1"/>
          </p:cNvPicPr>
          <p:nvPr/>
        </p:nvPicPr>
        <p:blipFill>
          <a:blip r:embed="rId5" cstate="print"/>
          <a:srcRect t="16434"/>
          <a:stretch>
            <a:fillRect/>
          </a:stretch>
        </p:blipFill>
        <p:spPr bwMode="auto">
          <a:xfrm>
            <a:off x="2843213" y="5480050"/>
            <a:ext cx="3241675" cy="1274763"/>
          </a:xfrm>
          <a:prstGeom prst="rect">
            <a:avLst/>
          </a:prstGeom>
          <a:noFill/>
          <a:ln w="9525">
            <a:noFill/>
            <a:miter lim="800000"/>
            <a:headEnd/>
            <a:tailEnd/>
          </a:ln>
        </p:spPr>
      </p:pic>
      <p:pic>
        <p:nvPicPr>
          <p:cNvPr id="14" name="Picture 13"/>
          <p:cNvPicPr>
            <a:picLocks noChangeAspect="1" noChangeArrowheads="1"/>
          </p:cNvPicPr>
          <p:nvPr/>
        </p:nvPicPr>
        <p:blipFill>
          <a:blip r:embed="rId6" cstate="print"/>
          <a:srcRect/>
          <a:stretch>
            <a:fillRect/>
          </a:stretch>
        </p:blipFill>
        <p:spPr bwMode="auto">
          <a:xfrm>
            <a:off x="5364163" y="3573463"/>
            <a:ext cx="1790700" cy="314325"/>
          </a:xfrm>
          <a:prstGeom prst="rect">
            <a:avLst/>
          </a:prstGeom>
          <a:noFill/>
          <a:ln w="9525">
            <a:noFill/>
            <a:miter lim="800000"/>
            <a:headEnd/>
            <a:tailEnd/>
          </a:ln>
        </p:spPr>
      </p:pic>
      <p:pic>
        <p:nvPicPr>
          <p:cNvPr id="15" name="Picture 14"/>
          <p:cNvPicPr>
            <a:picLocks noChangeAspect="1" noChangeArrowheads="1"/>
          </p:cNvPicPr>
          <p:nvPr/>
        </p:nvPicPr>
        <p:blipFill>
          <a:blip r:embed="rId7" cstate="print"/>
          <a:srcRect/>
          <a:stretch>
            <a:fillRect/>
          </a:stretch>
        </p:blipFill>
        <p:spPr bwMode="auto">
          <a:xfrm>
            <a:off x="4716463" y="3500438"/>
            <a:ext cx="976312" cy="649287"/>
          </a:xfrm>
          <a:prstGeom prst="rect">
            <a:avLst/>
          </a:prstGeom>
          <a:noFill/>
          <a:ln w="9525">
            <a:noFill/>
            <a:miter lim="800000"/>
            <a:headEnd/>
            <a:tailEnd/>
          </a:ln>
        </p:spPr>
      </p:pic>
      <p:pic>
        <p:nvPicPr>
          <p:cNvPr id="16" name="Picture 15"/>
          <p:cNvPicPr>
            <a:picLocks noChangeAspect="1" noChangeArrowheads="1"/>
          </p:cNvPicPr>
          <p:nvPr/>
        </p:nvPicPr>
        <p:blipFill>
          <a:blip r:embed="rId8" cstate="print"/>
          <a:srcRect/>
          <a:stretch>
            <a:fillRect/>
          </a:stretch>
        </p:blipFill>
        <p:spPr bwMode="auto">
          <a:xfrm>
            <a:off x="6767513" y="2890838"/>
            <a:ext cx="2268537" cy="1690687"/>
          </a:xfrm>
          <a:prstGeom prst="rect">
            <a:avLst/>
          </a:prstGeom>
          <a:noFill/>
          <a:ln w="9525">
            <a:noFill/>
            <a:miter lim="800000"/>
            <a:headEnd/>
            <a:tailEnd/>
          </a:ln>
        </p:spPr>
      </p:pic>
      <p:pic>
        <p:nvPicPr>
          <p:cNvPr id="17" name="Picture 18"/>
          <p:cNvPicPr>
            <a:picLocks noChangeAspect="1" noChangeArrowheads="1"/>
          </p:cNvPicPr>
          <p:nvPr/>
        </p:nvPicPr>
        <p:blipFill>
          <a:blip r:embed="rId9" cstate="print"/>
          <a:srcRect/>
          <a:stretch>
            <a:fillRect/>
          </a:stretch>
        </p:blipFill>
        <p:spPr bwMode="auto">
          <a:xfrm rot="1535609">
            <a:off x="811213" y="3370263"/>
            <a:ext cx="1806575" cy="333375"/>
          </a:xfrm>
          <a:prstGeom prst="rect">
            <a:avLst/>
          </a:prstGeom>
          <a:noFill/>
          <a:ln w="9525">
            <a:noFill/>
            <a:miter lim="800000"/>
            <a:headEnd/>
            <a:tailEnd/>
          </a:ln>
        </p:spPr>
      </p:pic>
      <p:pic>
        <p:nvPicPr>
          <p:cNvPr id="18" name="Picture 17"/>
          <p:cNvPicPr>
            <a:picLocks noChangeAspect="1" noChangeArrowheads="1"/>
          </p:cNvPicPr>
          <p:nvPr/>
        </p:nvPicPr>
        <p:blipFill>
          <a:blip r:embed="rId10" cstate="print"/>
          <a:srcRect/>
          <a:stretch>
            <a:fillRect/>
          </a:stretch>
        </p:blipFill>
        <p:spPr bwMode="auto">
          <a:xfrm>
            <a:off x="2087563" y="2781300"/>
            <a:ext cx="1476375" cy="1800225"/>
          </a:xfrm>
          <a:prstGeom prst="rect">
            <a:avLst/>
          </a:prstGeom>
          <a:noFill/>
          <a:ln w="9525">
            <a:noFill/>
            <a:miter lim="800000"/>
            <a:headEnd/>
            <a:tailEnd/>
          </a:ln>
        </p:spPr>
      </p:pic>
      <p:pic>
        <p:nvPicPr>
          <p:cNvPr id="19" name="Picture 19"/>
          <p:cNvPicPr>
            <a:picLocks noChangeAspect="1" noChangeArrowheads="1"/>
          </p:cNvPicPr>
          <p:nvPr/>
        </p:nvPicPr>
        <p:blipFill>
          <a:blip r:embed="rId11" cstate="print"/>
          <a:srcRect/>
          <a:stretch>
            <a:fillRect/>
          </a:stretch>
        </p:blipFill>
        <p:spPr bwMode="auto">
          <a:xfrm>
            <a:off x="250825" y="2204864"/>
            <a:ext cx="1319213" cy="1008062"/>
          </a:xfrm>
          <a:prstGeom prst="rect">
            <a:avLst/>
          </a:prstGeom>
          <a:noFill/>
          <a:ln w="9525">
            <a:noFill/>
            <a:miter lim="800000"/>
            <a:headEnd/>
            <a:tailEnd/>
          </a:ln>
        </p:spPr>
      </p:pic>
      <p:pic>
        <p:nvPicPr>
          <p:cNvPr id="20" name="Picture 9"/>
          <p:cNvPicPr>
            <a:picLocks noChangeAspect="1" noChangeArrowheads="1"/>
          </p:cNvPicPr>
          <p:nvPr/>
        </p:nvPicPr>
        <p:blipFill>
          <a:blip r:embed="rId12" cstate="print"/>
          <a:srcRect/>
          <a:stretch>
            <a:fillRect/>
          </a:stretch>
        </p:blipFill>
        <p:spPr bwMode="auto">
          <a:xfrm>
            <a:off x="2843213" y="1196975"/>
            <a:ext cx="2881312" cy="1389063"/>
          </a:xfrm>
          <a:prstGeom prst="rect">
            <a:avLst/>
          </a:prstGeom>
          <a:noFill/>
          <a:ln w="9525">
            <a:noFill/>
            <a:miter lim="800000"/>
            <a:headEnd/>
            <a:tailEnd/>
          </a:ln>
        </p:spPr>
      </p:pic>
      <p:sp>
        <p:nvSpPr>
          <p:cNvPr id="21" name="20 Bükülü Ok"/>
          <p:cNvSpPr/>
          <p:nvPr/>
        </p:nvSpPr>
        <p:spPr>
          <a:xfrm>
            <a:off x="5652120" y="4077072"/>
            <a:ext cx="648072" cy="720080"/>
          </a:xfrm>
          <a:prstGeom prst="bentArrow">
            <a:avLst>
              <a:gd name="adj1" fmla="val 14657"/>
              <a:gd name="adj2" fmla="val 22702"/>
              <a:gd name="adj3" fmla="val 27298"/>
              <a:gd name="adj4" fmla="val 38004"/>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tr-TR">
              <a:solidFill>
                <a:schemeClr val="tx1"/>
              </a:solidFill>
            </a:endParaRPr>
          </a:p>
        </p:txBody>
      </p:sp>
      <p:sp>
        <p:nvSpPr>
          <p:cNvPr id="22" name="21 Bükülü Ok"/>
          <p:cNvSpPr/>
          <p:nvPr/>
        </p:nvSpPr>
        <p:spPr>
          <a:xfrm flipV="1">
            <a:off x="5652120" y="2780928"/>
            <a:ext cx="648072" cy="656456"/>
          </a:xfrm>
          <a:prstGeom prst="bentArrow">
            <a:avLst>
              <a:gd name="adj1" fmla="val 14657"/>
              <a:gd name="adj2" fmla="val 22702"/>
              <a:gd name="adj3" fmla="val 27298"/>
              <a:gd name="adj4" fmla="val 38004"/>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tr-TR">
              <a:solidFill>
                <a:schemeClr val="tx1"/>
              </a:solidFill>
            </a:endParaRPr>
          </a:p>
        </p:txBody>
      </p:sp>
      <p:sp>
        <p:nvSpPr>
          <p:cNvPr id="23" name="6 Dikdörtgen"/>
          <p:cNvSpPr>
            <a:spLocks noChangeArrowheads="1"/>
          </p:cNvSpPr>
          <p:nvPr/>
        </p:nvSpPr>
        <p:spPr bwMode="auto">
          <a:xfrm rot="2730495">
            <a:off x="5787214" y="2754513"/>
            <a:ext cx="720080" cy="276999"/>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a:defRPr/>
            </a:pPr>
            <a:r>
              <a:rPr lang="tr-TR" sz="1200" b="1" dirty="0">
                <a:latin typeface="Calibri" pitchFamily="34" charset="0"/>
                <a:cs typeface="Calibri" pitchFamily="34" charset="0"/>
              </a:rPr>
              <a:t>İntranet</a:t>
            </a:r>
          </a:p>
        </p:txBody>
      </p:sp>
      <p:sp>
        <p:nvSpPr>
          <p:cNvPr id="24" name="6 Dikdörtgen"/>
          <p:cNvSpPr>
            <a:spLocks noChangeArrowheads="1"/>
          </p:cNvSpPr>
          <p:nvPr/>
        </p:nvSpPr>
        <p:spPr bwMode="auto">
          <a:xfrm rot="19277078">
            <a:off x="5788625" y="4487851"/>
            <a:ext cx="720080" cy="276999"/>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a:defRPr/>
            </a:pPr>
            <a:r>
              <a:rPr lang="tr-TR" sz="1200" b="1" dirty="0">
                <a:latin typeface="Calibri" pitchFamily="34" charset="0"/>
                <a:cs typeface="Calibri" pitchFamily="34" charset="0"/>
              </a:rPr>
              <a:t>İntranet</a:t>
            </a:r>
          </a:p>
        </p:txBody>
      </p:sp>
      <p:sp>
        <p:nvSpPr>
          <p:cNvPr id="25" name="24 Bükülü Ok"/>
          <p:cNvSpPr/>
          <p:nvPr/>
        </p:nvSpPr>
        <p:spPr>
          <a:xfrm flipH="1">
            <a:off x="4283968" y="4005064"/>
            <a:ext cx="648072" cy="720080"/>
          </a:xfrm>
          <a:prstGeom prst="bentArrow">
            <a:avLst>
              <a:gd name="adj1" fmla="val 14657"/>
              <a:gd name="adj2" fmla="val 22702"/>
              <a:gd name="adj3" fmla="val 27298"/>
              <a:gd name="adj4" fmla="val 38004"/>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tr-TR">
              <a:solidFill>
                <a:schemeClr val="tx1"/>
              </a:solidFill>
            </a:endParaRPr>
          </a:p>
        </p:txBody>
      </p:sp>
      <p:sp>
        <p:nvSpPr>
          <p:cNvPr id="26" name="25 Bükülü Ok"/>
          <p:cNvSpPr/>
          <p:nvPr/>
        </p:nvSpPr>
        <p:spPr>
          <a:xfrm flipH="1" flipV="1">
            <a:off x="4283968" y="2780928"/>
            <a:ext cx="648072" cy="800472"/>
          </a:xfrm>
          <a:prstGeom prst="bentArrow">
            <a:avLst>
              <a:gd name="adj1" fmla="val 14657"/>
              <a:gd name="adj2" fmla="val 22702"/>
              <a:gd name="adj3" fmla="val 27298"/>
              <a:gd name="adj4" fmla="val 38004"/>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tr-TR">
              <a:solidFill>
                <a:schemeClr val="tx1"/>
              </a:solidFill>
            </a:endParaRPr>
          </a:p>
        </p:txBody>
      </p:sp>
      <p:sp>
        <p:nvSpPr>
          <p:cNvPr id="27" name="6 Dikdörtgen"/>
          <p:cNvSpPr>
            <a:spLocks noChangeArrowheads="1"/>
          </p:cNvSpPr>
          <p:nvPr/>
        </p:nvSpPr>
        <p:spPr bwMode="auto">
          <a:xfrm rot="2376441">
            <a:off x="4073587" y="4418827"/>
            <a:ext cx="720080" cy="276999"/>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a:defRPr/>
            </a:pPr>
            <a:r>
              <a:rPr lang="tr-TR" sz="1200" b="1" dirty="0">
                <a:latin typeface="Calibri" pitchFamily="34" charset="0"/>
                <a:cs typeface="Calibri" pitchFamily="34" charset="0"/>
              </a:rPr>
              <a:t>İnternet</a:t>
            </a:r>
          </a:p>
        </p:txBody>
      </p:sp>
      <p:sp>
        <p:nvSpPr>
          <p:cNvPr id="28" name="6 Dikdörtgen"/>
          <p:cNvSpPr>
            <a:spLocks noChangeArrowheads="1"/>
          </p:cNvSpPr>
          <p:nvPr/>
        </p:nvSpPr>
        <p:spPr bwMode="auto">
          <a:xfrm rot="19137221">
            <a:off x="4067944" y="2949620"/>
            <a:ext cx="720080" cy="276999"/>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a:defRPr/>
            </a:pPr>
            <a:r>
              <a:rPr lang="tr-TR" sz="1200" b="1" dirty="0">
                <a:latin typeface="Calibri" pitchFamily="34" charset="0"/>
                <a:cs typeface="Calibri" pitchFamily="34" charset="0"/>
              </a:rPr>
              <a:t>İnternet</a:t>
            </a:r>
          </a:p>
        </p:txBody>
      </p:sp>
      <p:sp>
        <p:nvSpPr>
          <p:cNvPr id="29" name="28 Dikdörtgen"/>
          <p:cNvSpPr/>
          <p:nvPr/>
        </p:nvSpPr>
        <p:spPr>
          <a:xfrm>
            <a:off x="2771800" y="179929"/>
            <a:ext cx="3929474" cy="584775"/>
          </a:xfrm>
          <a:prstGeom prst="rect">
            <a:avLst/>
          </a:prstGeom>
        </p:spPr>
        <p:txBody>
          <a:bodyPr wrap="none">
            <a:spAutoFit/>
          </a:bodyPr>
          <a:lstStyle/>
          <a:p>
            <a:pPr>
              <a:defRPr/>
            </a:pPr>
            <a:r>
              <a:rPr lang="tr-TR" sz="3200" b="1" dirty="0" smtClean="0">
                <a:solidFill>
                  <a:schemeClr val="bg1"/>
                </a:solidFill>
                <a:effectLst>
                  <a:outerShdw blurRad="38100" dist="38100" dir="2700000" algn="tl">
                    <a:srgbClr val="000000">
                      <a:alpha val="43137"/>
                    </a:srgbClr>
                  </a:outerShdw>
                </a:effectLst>
                <a:latin typeface="Calibri" pitchFamily="34" charset="0"/>
                <a:cs typeface="Calibri" pitchFamily="34" charset="0"/>
              </a:rPr>
              <a:t>Örnek Erişim Altyapısı</a:t>
            </a:r>
            <a:endParaRPr lang="tr-TR" sz="3200" b="1" dirty="0">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pic>
        <p:nvPicPr>
          <p:cNvPr id="30" name="29 Resim" descr="FATIH-LOGO.png"/>
          <p:cNvPicPr>
            <a:picLocks noChangeAspect="1"/>
          </p:cNvPicPr>
          <p:nvPr/>
        </p:nvPicPr>
        <p:blipFill>
          <a:blip r:embed="rId13" cstate="print"/>
          <a:stretch>
            <a:fillRect/>
          </a:stretch>
        </p:blipFill>
        <p:spPr>
          <a:xfrm>
            <a:off x="13712" y="6361145"/>
            <a:ext cx="741864" cy="5242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par>
                                <p:cTn id="8" presetID="3"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linds(horizontal)">
                                      <p:cBhvr>
                                        <p:cTn id="10" dur="500"/>
                                        <p:tgtEl>
                                          <p:spTgt spid="20"/>
                                        </p:tgtEl>
                                      </p:cBhvr>
                                    </p:animEffect>
                                  </p:childTnLst>
                                </p:cTn>
                              </p:par>
                              <p:par>
                                <p:cTn id="11" presetID="3"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par>
                                <p:cTn id="19" presetID="3"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par>
                                <p:cTn id="22" presetID="3" presetClass="entr" presetSubtype="1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linds(horizontal)">
                                      <p:cBhvr>
                                        <p:cTn id="29" dur="500"/>
                                        <p:tgtEl>
                                          <p:spTgt spid="23"/>
                                        </p:tgtEl>
                                      </p:cBhvr>
                                    </p:animEffect>
                                  </p:childTnLst>
                                </p:cTn>
                              </p:par>
                              <p:par>
                                <p:cTn id="30" presetID="3" presetClass="entr" presetSubtype="1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linds(horizontal)">
                                      <p:cBhvr>
                                        <p:cTn id="32" dur="500"/>
                                        <p:tgtEl>
                                          <p:spTgt spid="22"/>
                                        </p:tgtEl>
                                      </p:cBhvr>
                                    </p:animEffect>
                                  </p:childTnLst>
                                </p:cTn>
                              </p:par>
                              <p:par>
                                <p:cTn id="33" presetID="3" presetClass="entr" presetSubtype="1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linds(horizontal)">
                                      <p:cBhvr>
                                        <p:cTn id="35" dur="500"/>
                                        <p:tgtEl>
                                          <p:spTgt spid="14"/>
                                        </p:tgtEl>
                                      </p:cBhvr>
                                    </p:animEffect>
                                  </p:childTnLst>
                                </p:cTn>
                              </p:par>
                              <p:par>
                                <p:cTn id="36" presetID="3" presetClass="entr" presetSubtype="1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linds(horizontal)">
                                      <p:cBhvr>
                                        <p:cTn id="38" dur="500"/>
                                        <p:tgtEl>
                                          <p:spTgt spid="21"/>
                                        </p:tgtEl>
                                      </p:cBhvr>
                                    </p:animEffect>
                                  </p:childTnLst>
                                </p:cTn>
                              </p:par>
                              <p:par>
                                <p:cTn id="39" presetID="3" presetClass="entr" presetSubtype="1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blinds(horizontal)">
                                      <p:cBhvr>
                                        <p:cTn id="41" dur="500"/>
                                        <p:tgtEl>
                                          <p:spTgt spid="24"/>
                                        </p:tgtEl>
                                      </p:cBhvr>
                                    </p:animEffect>
                                  </p:childTnLst>
                                </p:cTn>
                              </p:par>
                              <p:par>
                                <p:cTn id="42" presetID="3" presetClass="entr" presetSubtype="10"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linds(horizontal)">
                                      <p:cBhvr>
                                        <p:cTn id="49" dur="500"/>
                                        <p:tgtEl>
                                          <p:spTgt spid="26"/>
                                        </p:tgtEl>
                                      </p:cBhvr>
                                    </p:animEffect>
                                  </p:childTnLst>
                                </p:cTn>
                              </p:par>
                              <p:par>
                                <p:cTn id="50" presetID="3" presetClass="entr" presetSubtype="10"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linds(horizontal)">
                                      <p:cBhvr>
                                        <p:cTn id="52" dur="500"/>
                                        <p:tgtEl>
                                          <p:spTgt spid="28"/>
                                        </p:tgtEl>
                                      </p:cBhvr>
                                    </p:animEffect>
                                  </p:childTnLst>
                                </p:cTn>
                              </p:par>
                              <p:par>
                                <p:cTn id="53" presetID="3" presetClass="entr" presetSubtype="1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blinds(horizontal)">
                                      <p:cBhvr>
                                        <p:cTn id="55" dur="500"/>
                                        <p:tgtEl>
                                          <p:spTgt spid="9"/>
                                        </p:tgtEl>
                                      </p:cBhvr>
                                    </p:animEffect>
                                  </p:childTnLst>
                                </p:cTn>
                              </p:par>
                              <p:par>
                                <p:cTn id="56" presetID="3" presetClass="entr" presetSubtype="1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blinds(horizontal)">
                                      <p:cBhvr>
                                        <p:cTn id="58" dur="500"/>
                                        <p:tgtEl>
                                          <p:spTgt spid="25"/>
                                        </p:tgtEl>
                                      </p:cBhvr>
                                    </p:animEffect>
                                  </p:childTnLst>
                                </p:cTn>
                              </p:par>
                              <p:par>
                                <p:cTn id="59" presetID="3" presetClass="entr" presetSubtype="10"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linds(horizontal)">
                                      <p:cBhvr>
                                        <p:cTn id="61" dur="500"/>
                                        <p:tgtEl>
                                          <p:spTgt spid="27"/>
                                        </p:tgtEl>
                                      </p:cBhvr>
                                    </p:animEffect>
                                  </p:childTnLst>
                                </p:cTn>
                              </p:par>
                              <p:par>
                                <p:cTn id="62" presetID="3" presetClass="entr" presetSubtype="10" fill="hold" nodeType="with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blinds(horizontal)">
                                      <p:cBhvr>
                                        <p:cTn id="64" dur="500"/>
                                        <p:tgtEl>
                                          <p:spTgt spid="18"/>
                                        </p:tgtEl>
                                      </p:cBhvr>
                                    </p:animEffect>
                                  </p:childTnLst>
                                </p:cTn>
                              </p:par>
                              <p:par>
                                <p:cTn id="65" presetID="3" presetClass="entr" presetSubtype="1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blinds(horizontal)">
                                      <p:cBhvr>
                                        <p:cTn id="67" dur="500"/>
                                        <p:tgtEl>
                                          <p:spTgt spid="17"/>
                                        </p:tgtEl>
                                      </p:cBhvr>
                                    </p:animEffect>
                                  </p:childTnLst>
                                </p:cTn>
                              </p:par>
                              <p:par>
                                <p:cTn id="68" presetID="3" presetClass="entr" presetSubtype="1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blinds(horizontal)">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a:xfrm>
            <a:off x="8532440" y="6356350"/>
            <a:ext cx="432048" cy="365125"/>
          </a:xfrm>
        </p:spPr>
        <p:txBody>
          <a:bodyPr/>
          <a:lstStyle/>
          <a:p>
            <a:fld id="{6095E4F6-51C2-4C9D-B972-A531C8DF073F}" type="slidenum">
              <a:rPr lang="tr-TR" smtClean="0"/>
              <a:pPr/>
              <a:t>4</a:t>
            </a:fld>
            <a:endParaRPr lang="tr-TR" dirty="0"/>
          </a:p>
        </p:txBody>
      </p:sp>
      <p:graphicFrame>
        <p:nvGraphicFramePr>
          <p:cNvPr id="8" name="Diyagram 4"/>
          <p:cNvGraphicFramePr/>
          <p:nvPr/>
        </p:nvGraphicFramePr>
        <p:xfrm>
          <a:off x="971600" y="1700808"/>
          <a:ext cx="691276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Dikdörtgen"/>
          <p:cNvSpPr/>
          <p:nvPr/>
        </p:nvSpPr>
        <p:spPr>
          <a:xfrm>
            <a:off x="3347864" y="179929"/>
            <a:ext cx="2789738" cy="584775"/>
          </a:xfrm>
          <a:prstGeom prst="rect">
            <a:avLst/>
          </a:prstGeom>
        </p:spPr>
        <p:txBody>
          <a:bodyPr wrap="none">
            <a:spAutoFit/>
          </a:bodyPr>
          <a:lstStyle/>
          <a:p>
            <a:pPr>
              <a:defRPr/>
            </a:pPr>
            <a:r>
              <a:rPr lang="tr-TR" sz="3200" b="1" dirty="0" smtClean="0">
                <a:solidFill>
                  <a:schemeClr val="bg1"/>
                </a:solidFill>
                <a:effectLst>
                  <a:outerShdw blurRad="38100" dist="38100" dir="2700000" algn="tl">
                    <a:srgbClr val="000000">
                      <a:alpha val="43137"/>
                    </a:srgbClr>
                  </a:outerShdw>
                </a:effectLst>
                <a:latin typeface="Calibri" pitchFamily="34" charset="0"/>
                <a:cs typeface="Calibri" pitchFamily="34" charset="0"/>
              </a:rPr>
              <a:t>Erişim Altyapısı</a:t>
            </a:r>
            <a:endParaRPr lang="tr-TR" sz="3200" b="1" dirty="0">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pic>
        <p:nvPicPr>
          <p:cNvPr id="5" name="4 Resim" descr="FATIH-LOGO.png"/>
          <p:cNvPicPr>
            <a:picLocks noChangeAspect="1"/>
          </p:cNvPicPr>
          <p:nvPr/>
        </p:nvPicPr>
        <p:blipFill>
          <a:blip r:embed="rId7" cstate="print"/>
          <a:stretch>
            <a:fillRect/>
          </a:stretch>
        </p:blipFill>
        <p:spPr>
          <a:xfrm>
            <a:off x="13712" y="6361145"/>
            <a:ext cx="741864" cy="5242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Slayt Numarası Yer Tutucusu"/>
          <p:cNvSpPr>
            <a:spLocks noGrp="1"/>
          </p:cNvSpPr>
          <p:nvPr>
            <p:ph type="sldNum" sz="quarter" idx="12"/>
          </p:nvPr>
        </p:nvSpPr>
        <p:spPr>
          <a:xfrm>
            <a:off x="8532440" y="6356350"/>
            <a:ext cx="370384" cy="365125"/>
          </a:xfrm>
        </p:spPr>
        <p:txBody>
          <a:bodyPr/>
          <a:lstStyle/>
          <a:p>
            <a:fld id="{6095E4F6-51C2-4C9D-B972-A531C8DF073F}" type="slidenum">
              <a:rPr lang="tr-TR" smtClean="0"/>
              <a:pPr/>
              <a:t>5</a:t>
            </a:fld>
            <a:endParaRPr lang="tr-TR" dirty="0"/>
          </a:p>
        </p:txBody>
      </p:sp>
      <p:sp>
        <p:nvSpPr>
          <p:cNvPr id="8" name="Serbest Form 3"/>
          <p:cNvSpPr/>
          <p:nvPr/>
        </p:nvSpPr>
        <p:spPr>
          <a:xfrm>
            <a:off x="540321" y="2565301"/>
            <a:ext cx="7920037" cy="431800"/>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Okul binalarının fiber kablo ile birbirine bağlanması</a:t>
            </a:r>
          </a:p>
        </p:txBody>
      </p:sp>
      <p:sp>
        <p:nvSpPr>
          <p:cNvPr id="9" name="Serbest Form 7"/>
          <p:cNvSpPr/>
          <p:nvPr/>
        </p:nvSpPr>
        <p:spPr>
          <a:xfrm>
            <a:off x="540321" y="1412776"/>
            <a:ext cx="7920037" cy="431800"/>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Okul içi yapısal kablolamanın yapılması</a:t>
            </a:r>
          </a:p>
        </p:txBody>
      </p:sp>
      <p:sp>
        <p:nvSpPr>
          <p:cNvPr id="10" name="Serbest Form 9"/>
          <p:cNvSpPr/>
          <p:nvPr/>
        </p:nvSpPr>
        <p:spPr>
          <a:xfrm>
            <a:off x="539552" y="3141241"/>
            <a:ext cx="7920880" cy="432048"/>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1">
            <a:schemeClr val="accent1"/>
          </a:lnRef>
          <a:fillRef idx="2">
            <a:schemeClr val="accent1"/>
          </a:fillRef>
          <a:effectRef idx="1">
            <a:schemeClr val="accent1"/>
          </a:effectRef>
          <a:fontRef idx="minor">
            <a:schemeClr val="dk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Her dersliğe 2 adet data </a:t>
            </a:r>
            <a:r>
              <a:rPr lang="tr-TR" b="1" dirty="0" smtClean="0">
                <a:latin typeface="Calibri" pitchFamily="34" charset="0"/>
                <a:cs typeface="Calibri" pitchFamily="34" charset="0"/>
              </a:rPr>
              <a:t>prizi ve 1 adet elektrik prizi </a:t>
            </a:r>
            <a:r>
              <a:rPr lang="tr-TR" b="1" dirty="0">
                <a:latin typeface="Calibri" pitchFamily="34" charset="0"/>
                <a:cs typeface="Calibri" pitchFamily="34" charset="0"/>
              </a:rPr>
              <a:t>sağlanması</a:t>
            </a:r>
          </a:p>
        </p:txBody>
      </p:sp>
      <p:sp>
        <p:nvSpPr>
          <p:cNvPr id="11" name="Serbest Form 11"/>
          <p:cNvSpPr/>
          <p:nvPr/>
        </p:nvSpPr>
        <p:spPr>
          <a:xfrm>
            <a:off x="539552" y="1962464"/>
            <a:ext cx="7920880" cy="504056"/>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1">
            <a:schemeClr val="accent1"/>
          </a:lnRef>
          <a:fillRef idx="2">
            <a:schemeClr val="accent1"/>
          </a:fillRef>
          <a:effectRef idx="1">
            <a:schemeClr val="accent1"/>
          </a:effectRef>
          <a:fontRef idx="minor">
            <a:schemeClr val="dk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Her okulda sistem odasının oluşturulması</a:t>
            </a:r>
          </a:p>
        </p:txBody>
      </p:sp>
      <p:sp>
        <p:nvSpPr>
          <p:cNvPr id="12" name="Serbest Form 13"/>
          <p:cNvSpPr/>
          <p:nvPr/>
        </p:nvSpPr>
        <p:spPr>
          <a:xfrm>
            <a:off x="539552" y="4437112"/>
            <a:ext cx="7920880" cy="432048"/>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1">
            <a:schemeClr val="accent1"/>
          </a:lnRef>
          <a:fillRef idx="2">
            <a:schemeClr val="accent1"/>
          </a:fillRef>
          <a:effectRef idx="1">
            <a:schemeClr val="accent1"/>
          </a:effectRef>
          <a:fontRef idx="minor">
            <a:schemeClr val="dk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Ağ cihazları için KGK sağlanması</a:t>
            </a:r>
          </a:p>
        </p:txBody>
      </p:sp>
      <p:sp>
        <p:nvSpPr>
          <p:cNvPr id="13" name="Serbest Form 15"/>
          <p:cNvSpPr/>
          <p:nvPr/>
        </p:nvSpPr>
        <p:spPr>
          <a:xfrm>
            <a:off x="540321" y="5013226"/>
            <a:ext cx="7920037" cy="504825"/>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Dersliklerden çevrim dışı içeriğe erişimin sağlanması</a:t>
            </a:r>
          </a:p>
        </p:txBody>
      </p:sp>
      <p:sp>
        <p:nvSpPr>
          <p:cNvPr id="14" name="Serbest Form 16"/>
          <p:cNvSpPr/>
          <p:nvPr/>
        </p:nvSpPr>
        <p:spPr>
          <a:xfrm>
            <a:off x="540321" y="3717826"/>
            <a:ext cx="7920037" cy="503238"/>
          </a:xfrm>
          <a:custGeom>
            <a:avLst/>
            <a:gdLst>
              <a:gd name="connsiteX0" fmla="*/ 0 w 2088302"/>
              <a:gd name="connsiteY0" fmla="*/ 125298 h 1252981"/>
              <a:gd name="connsiteX1" fmla="*/ 125298 w 2088302"/>
              <a:gd name="connsiteY1" fmla="*/ 0 h 1252981"/>
              <a:gd name="connsiteX2" fmla="*/ 1963004 w 2088302"/>
              <a:gd name="connsiteY2" fmla="*/ 0 h 1252981"/>
              <a:gd name="connsiteX3" fmla="*/ 2088302 w 2088302"/>
              <a:gd name="connsiteY3" fmla="*/ 125298 h 1252981"/>
              <a:gd name="connsiteX4" fmla="*/ 2088302 w 2088302"/>
              <a:gd name="connsiteY4" fmla="*/ 1127683 h 1252981"/>
              <a:gd name="connsiteX5" fmla="*/ 1963004 w 2088302"/>
              <a:gd name="connsiteY5" fmla="*/ 1252981 h 1252981"/>
              <a:gd name="connsiteX6" fmla="*/ 125298 w 2088302"/>
              <a:gd name="connsiteY6" fmla="*/ 1252981 h 1252981"/>
              <a:gd name="connsiteX7" fmla="*/ 0 w 2088302"/>
              <a:gd name="connsiteY7" fmla="*/ 1127683 h 1252981"/>
              <a:gd name="connsiteX8" fmla="*/ 0 w 2088302"/>
              <a:gd name="connsiteY8" fmla="*/ 125298 h 125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8302" h="1252981">
                <a:moveTo>
                  <a:pt x="0" y="125298"/>
                </a:moveTo>
                <a:cubicBezTo>
                  <a:pt x="0" y="56098"/>
                  <a:pt x="56098" y="0"/>
                  <a:pt x="125298" y="0"/>
                </a:cubicBezTo>
                <a:lnTo>
                  <a:pt x="1963004" y="0"/>
                </a:lnTo>
                <a:cubicBezTo>
                  <a:pt x="2032204" y="0"/>
                  <a:pt x="2088302" y="56098"/>
                  <a:pt x="2088302" y="125298"/>
                </a:cubicBezTo>
                <a:lnTo>
                  <a:pt x="2088302" y="1127683"/>
                </a:lnTo>
                <a:cubicBezTo>
                  <a:pt x="2088302" y="1196883"/>
                  <a:pt x="2032204" y="1252981"/>
                  <a:pt x="1963004" y="1252981"/>
                </a:cubicBezTo>
                <a:lnTo>
                  <a:pt x="125298" y="1252981"/>
                </a:lnTo>
                <a:cubicBezTo>
                  <a:pt x="56098" y="1252981"/>
                  <a:pt x="0" y="1196883"/>
                  <a:pt x="0" y="1127683"/>
                </a:cubicBezTo>
                <a:lnTo>
                  <a:pt x="0" y="12529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lIns="105279" tIns="105279" rIns="105279" bIns="105279" spcCol="1270" anchor="ctr"/>
          <a:lstStyle/>
          <a:p>
            <a:pPr algn="ctr" defTabSz="800100">
              <a:lnSpc>
                <a:spcPct val="90000"/>
              </a:lnSpc>
              <a:spcAft>
                <a:spcPct val="35000"/>
              </a:spcAft>
              <a:defRPr/>
            </a:pPr>
            <a:r>
              <a:rPr lang="tr-TR" b="1" dirty="0">
                <a:latin typeface="Calibri" pitchFamily="34" charset="0"/>
                <a:cs typeface="Calibri" pitchFamily="34" charset="0"/>
              </a:rPr>
              <a:t>Her okula güvenli ağ geçidi cihazının sağlanması</a:t>
            </a:r>
          </a:p>
        </p:txBody>
      </p:sp>
      <p:sp>
        <p:nvSpPr>
          <p:cNvPr id="17" name="16 Dikdörtgen"/>
          <p:cNvSpPr/>
          <p:nvPr/>
        </p:nvSpPr>
        <p:spPr>
          <a:xfrm>
            <a:off x="1691680" y="188640"/>
            <a:ext cx="5921365" cy="584775"/>
          </a:xfrm>
          <a:prstGeom prst="rect">
            <a:avLst/>
          </a:prstGeom>
        </p:spPr>
        <p:txBody>
          <a:bodyPr wrap="none">
            <a:spAutoFit/>
          </a:bodyPr>
          <a:lstStyle/>
          <a:p>
            <a:pPr algn="ctr">
              <a:defRPr/>
            </a:pPr>
            <a:r>
              <a:rPr lang="tr-TR" sz="3200" b="1" dirty="0" smtClean="0">
                <a:solidFill>
                  <a:schemeClr val="bg1"/>
                </a:solidFill>
                <a:effectLst>
                  <a:outerShdw blurRad="38100" dist="38100" dir="2700000" algn="tl">
                    <a:srgbClr val="000000">
                      <a:alpha val="43137"/>
                    </a:srgbClr>
                  </a:outerShdw>
                </a:effectLst>
                <a:latin typeface="Calibri" pitchFamily="34" charset="0"/>
                <a:cs typeface="Calibri" pitchFamily="34" charset="0"/>
              </a:rPr>
              <a:t>Okul Yerel Ağının (LAN) Kurulması</a:t>
            </a:r>
            <a:endParaRPr lang="tr-TR" sz="3200" b="1" dirty="0">
              <a:solidFill>
                <a:schemeClr val="bg1"/>
              </a:solidFill>
              <a:effectLst>
                <a:outerShdw blurRad="38100" dist="38100" dir="2700000" algn="tl">
                  <a:srgbClr val="000000">
                    <a:alpha val="43137"/>
                  </a:srgbClr>
                </a:outerShdw>
              </a:effectLst>
              <a:latin typeface="Calibri" pitchFamily="34" charset="0"/>
              <a:cs typeface="Calibri" pitchFamily="34" charset="0"/>
            </a:endParaRPr>
          </a:p>
        </p:txBody>
      </p:sp>
      <p:pic>
        <p:nvPicPr>
          <p:cNvPr id="15" name="14 Resim" descr="FATIH-LOGO.png"/>
          <p:cNvPicPr>
            <a:picLocks noChangeAspect="1"/>
          </p:cNvPicPr>
          <p:nvPr/>
        </p:nvPicPr>
        <p:blipFill>
          <a:blip r:embed="rId2" cstate="print"/>
          <a:stretch>
            <a:fillRect/>
          </a:stretch>
        </p:blipFill>
        <p:spPr>
          <a:xfrm>
            <a:off x="13712" y="6361145"/>
            <a:ext cx="741864" cy="5242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par>
                                <p:cTn id="17" presetID="3"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linds(horizontal)">
                                      <p:cBhvr>
                                        <p:cTn id="19" dur="500"/>
                                        <p:tgtEl>
                                          <p:spTgt spid="1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par>
                                <p:cTn id="23" presetID="3" presetClass="entr" presetSubtype="1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P spid="14"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1"/>
          <p:cNvSpPr>
            <a:spLocks noChangeArrowheads="1"/>
          </p:cNvSpPr>
          <p:nvPr/>
        </p:nvSpPr>
        <p:spPr bwMode="auto">
          <a:xfrm>
            <a:off x="1115968" y="260648"/>
            <a:ext cx="44839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defRPr/>
            </a:pPr>
            <a:r>
              <a:rPr lang="tr-TR" sz="2400" b="1" dirty="0">
                <a:solidFill>
                  <a:schemeClr val="bg1"/>
                </a:solidFill>
                <a:effectLst>
                  <a:outerShdw blurRad="38100" dist="38100" dir="2700000" algn="tl">
                    <a:srgbClr val="000000">
                      <a:alpha val="43137"/>
                    </a:srgbClr>
                  </a:outerShdw>
                </a:effectLst>
                <a:latin typeface="Calibri" pitchFamily="34" charset="0"/>
                <a:cs typeface="Calibri" pitchFamily="34" charset="0"/>
              </a:rPr>
              <a:t>Okul Yerel Ağının (LAN) Kurulması</a:t>
            </a:r>
          </a:p>
        </p:txBody>
      </p:sp>
      <p:pic>
        <p:nvPicPr>
          <p:cNvPr id="24579"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3025"/>
            <a:ext cx="8280400"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510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kdörtgen 1"/>
          <p:cNvSpPr>
            <a:spLocks noChangeArrowheads="1"/>
          </p:cNvSpPr>
          <p:nvPr/>
        </p:nvSpPr>
        <p:spPr bwMode="auto">
          <a:xfrm>
            <a:off x="1548016" y="187036"/>
            <a:ext cx="44839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defRPr/>
            </a:pPr>
            <a:r>
              <a:rPr lang="tr-TR" sz="2400" b="1" dirty="0">
                <a:solidFill>
                  <a:schemeClr val="bg1"/>
                </a:solidFill>
                <a:effectLst>
                  <a:outerShdw blurRad="38100" dist="38100" dir="2700000" algn="tl">
                    <a:srgbClr val="000000">
                      <a:alpha val="43137"/>
                    </a:srgbClr>
                  </a:outerShdw>
                </a:effectLst>
                <a:latin typeface="Calibri" pitchFamily="34" charset="0"/>
                <a:cs typeface="Calibri" pitchFamily="34" charset="0"/>
              </a:rPr>
              <a:t>Okul Yerel Ağının (LAN) Kurulması</a:t>
            </a:r>
          </a:p>
        </p:txBody>
      </p:sp>
      <p:pic>
        <p:nvPicPr>
          <p:cNvPr id="25603"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1316038"/>
            <a:ext cx="4248150"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300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a:spLocks noGrp="1"/>
          </p:cNvSpPr>
          <p:nvPr>
            <p:ph type="sldNum" sz="quarter" idx="12"/>
          </p:nvPr>
        </p:nvSpPr>
        <p:spPr>
          <a:xfrm>
            <a:off x="6758880" y="6356350"/>
            <a:ext cx="2133600" cy="365125"/>
          </a:xfrm>
        </p:spPr>
        <p:txBody>
          <a:bodyPr/>
          <a:lstStyle/>
          <a:p>
            <a:fld id="{6095E4F6-51C2-4C9D-B972-A531C8DF073F}" type="slidenum">
              <a:rPr lang="tr-TR" smtClean="0"/>
              <a:pPr/>
              <a:t>8</a:t>
            </a:fld>
            <a:endParaRPr lang="tr-TR" dirty="0"/>
          </a:p>
        </p:txBody>
      </p:sp>
      <p:sp>
        <p:nvSpPr>
          <p:cNvPr id="5" name="Rectangle 5"/>
          <p:cNvSpPr>
            <a:spLocks noGrp="1" noChangeArrowheads="1"/>
          </p:cNvSpPr>
          <p:nvPr/>
        </p:nvSpPr>
        <p:spPr bwMode="auto">
          <a:xfrm>
            <a:off x="683568" y="-27384"/>
            <a:ext cx="8460432"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r>
              <a:rPr lang="tr-TR" sz="2800" b="1" dirty="0" smtClean="0">
                <a:solidFill>
                  <a:schemeClr val="bg1"/>
                </a:solidFill>
                <a:effectLst>
                  <a:outerShdw blurRad="38100" dist="38100" dir="2700000" algn="tl">
                    <a:srgbClr val="000000">
                      <a:alpha val="43137"/>
                    </a:srgbClr>
                  </a:outerShdw>
                </a:effectLst>
              </a:rPr>
              <a:t>Bina İçinde Nerelere Data Hattı Çekilecek ?</a:t>
            </a:r>
            <a:endParaRPr lang="tr-TR" sz="2800" b="1" dirty="0">
              <a:solidFill>
                <a:schemeClr val="bg1"/>
              </a:solidFill>
              <a:effectLst>
                <a:outerShdw blurRad="38100" dist="38100" dir="2700000" algn="tl">
                  <a:srgbClr val="000000">
                    <a:alpha val="43137"/>
                  </a:srgbClr>
                </a:outerShdw>
              </a:effectLst>
            </a:endParaRPr>
          </a:p>
        </p:txBody>
      </p:sp>
      <p:sp>
        <p:nvSpPr>
          <p:cNvPr id="7" name="Rectangle 5"/>
          <p:cNvSpPr>
            <a:spLocks noGrp="1" noChangeArrowheads="1"/>
          </p:cNvSpPr>
          <p:nvPr/>
        </p:nvSpPr>
        <p:spPr bwMode="auto">
          <a:xfrm>
            <a:off x="179512" y="908720"/>
            <a:ext cx="273630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algn="ctr"/>
            <a:r>
              <a:rPr lang="tr-TR" sz="1400" b="1" i="1" dirty="0" smtClean="0">
                <a:solidFill>
                  <a:schemeClr val="tx1"/>
                </a:solidFill>
                <a:latin typeface="+mn-lt"/>
                <a:ea typeface="+mn-ea"/>
                <a:cs typeface="+mn-cs"/>
              </a:rPr>
              <a:t>OKUL EĞİTİM ORTAMLARINA</a:t>
            </a:r>
          </a:p>
          <a:p>
            <a:pPr algn="ctr"/>
            <a:r>
              <a:rPr lang="tr-TR" sz="1400" b="1" dirty="0" smtClean="0">
                <a:solidFill>
                  <a:schemeClr val="tx1"/>
                </a:solidFill>
                <a:latin typeface="+mn-lt"/>
                <a:ea typeface="+mn-ea"/>
                <a:cs typeface="+mn-cs"/>
              </a:rPr>
              <a:t>A</a:t>
            </a:r>
            <a:r>
              <a:rPr lang="tr-TR" sz="1400" dirty="0" smtClean="0">
                <a:solidFill>
                  <a:schemeClr val="tx1"/>
                </a:solidFill>
                <a:latin typeface="+mn-lt"/>
                <a:ea typeface="+mn-ea"/>
                <a:cs typeface="+mn-cs"/>
              </a:rPr>
              <a:t>na Sınıfı</a:t>
            </a:r>
          </a:p>
          <a:p>
            <a:pPr algn="ctr"/>
            <a:r>
              <a:rPr lang="tr-TR" sz="1400" b="1" dirty="0" smtClean="0">
                <a:solidFill>
                  <a:schemeClr val="tx1"/>
                </a:solidFill>
                <a:latin typeface="+mn-lt"/>
                <a:ea typeface="+mn-ea"/>
                <a:cs typeface="+mn-cs"/>
              </a:rPr>
              <a:t>D</a:t>
            </a:r>
            <a:r>
              <a:rPr lang="tr-TR" sz="1400" dirty="0" smtClean="0">
                <a:solidFill>
                  <a:schemeClr val="tx1"/>
                </a:solidFill>
                <a:latin typeface="+mn-lt"/>
                <a:ea typeface="+mn-ea"/>
                <a:cs typeface="+mn-cs"/>
              </a:rPr>
              <a:t>erslik</a:t>
            </a:r>
          </a:p>
          <a:p>
            <a:pPr algn="ctr"/>
            <a:r>
              <a:rPr lang="tr-TR" sz="1400" b="1" dirty="0" smtClean="0">
                <a:solidFill>
                  <a:schemeClr val="tx1"/>
                </a:solidFill>
                <a:latin typeface="+mn-lt"/>
                <a:ea typeface="+mn-ea"/>
                <a:cs typeface="+mn-cs"/>
              </a:rPr>
              <a:t>F</a:t>
            </a:r>
            <a:r>
              <a:rPr lang="tr-TR" sz="1400" dirty="0" smtClean="0">
                <a:solidFill>
                  <a:schemeClr val="tx1"/>
                </a:solidFill>
                <a:latin typeface="+mn-lt"/>
                <a:ea typeface="+mn-ea"/>
                <a:cs typeface="+mn-cs"/>
              </a:rPr>
              <a:t>en Bilgisi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dirty="0" smtClean="0">
                <a:solidFill>
                  <a:schemeClr val="tx1"/>
                </a:solidFill>
                <a:latin typeface="+mn-lt"/>
                <a:ea typeface="+mn-ea"/>
                <a:cs typeface="+mn-cs"/>
              </a:rPr>
              <a:t> </a:t>
            </a:r>
            <a:r>
              <a:rPr lang="tr-TR" sz="1400" b="1" dirty="0" smtClean="0">
                <a:solidFill>
                  <a:schemeClr val="tx1"/>
                </a:solidFill>
                <a:latin typeface="+mn-lt"/>
                <a:ea typeface="+mn-ea"/>
                <a:cs typeface="+mn-cs"/>
              </a:rPr>
              <a:t>F</a:t>
            </a:r>
            <a:r>
              <a:rPr lang="tr-TR" sz="1400" dirty="0" smtClean="0">
                <a:solidFill>
                  <a:schemeClr val="tx1"/>
                </a:solidFill>
                <a:latin typeface="+mn-lt"/>
                <a:ea typeface="+mn-ea"/>
                <a:cs typeface="+mn-cs"/>
              </a:rPr>
              <a:t>izik,</a:t>
            </a:r>
            <a:r>
              <a:rPr lang="tr-TR" sz="1400" b="1" dirty="0" smtClean="0">
                <a:solidFill>
                  <a:schemeClr val="tx1"/>
                </a:solidFill>
                <a:latin typeface="+mn-lt"/>
                <a:ea typeface="+mn-ea"/>
                <a:cs typeface="+mn-cs"/>
              </a:rPr>
              <a:t>K</a:t>
            </a:r>
            <a:r>
              <a:rPr lang="tr-TR" sz="1400" dirty="0" smtClean="0">
                <a:solidFill>
                  <a:schemeClr val="tx1"/>
                </a:solidFill>
                <a:latin typeface="+mn-lt"/>
                <a:ea typeface="+mn-ea"/>
                <a:cs typeface="+mn-cs"/>
              </a:rPr>
              <a:t>imya,</a:t>
            </a:r>
            <a:r>
              <a:rPr lang="tr-TR" sz="1400" b="1" dirty="0" smtClean="0">
                <a:solidFill>
                  <a:schemeClr val="tx1"/>
                </a:solidFill>
                <a:latin typeface="+mn-lt"/>
                <a:ea typeface="+mn-ea"/>
                <a:cs typeface="+mn-cs"/>
              </a:rPr>
              <a:t>B</a:t>
            </a:r>
            <a:r>
              <a:rPr lang="tr-TR" sz="1400" dirty="0" smtClean="0">
                <a:solidFill>
                  <a:schemeClr val="tx1"/>
                </a:solidFill>
                <a:latin typeface="+mn-lt"/>
                <a:ea typeface="+mn-ea"/>
                <a:cs typeface="+mn-cs"/>
              </a:rPr>
              <a:t>iyoloji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dirty="0" smtClean="0">
                <a:solidFill>
                  <a:schemeClr val="tx1"/>
                </a:solidFill>
                <a:latin typeface="+mn-lt"/>
                <a:ea typeface="+mn-ea"/>
                <a:cs typeface="+mn-cs"/>
              </a:rPr>
              <a:t> </a:t>
            </a:r>
            <a:r>
              <a:rPr lang="tr-TR" sz="1400" b="1" dirty="0" smtClean="0">
                <a:solidFill>
                  <a:schemeClr val="tx1"/>
                </a:solidFill>
                <a:latin typeface="+mn-lt"/>
                <a:ea typeface="+mn-ea"/>
                <a:cs typeface="+mn-cs"/>
              </a:rPr>
              <a:t>Y</a:t>
            </a:r>
            <a:r>
              <a:rPr lang="tr-TR" sz="1400" dirty="0" smtClean="0">
                <a:solidFill>
                  <a:schemeClr val="tx1"/>
                </a:solidFill>
                <a:latin typeface="+mn-lt"/>
                <a:ea typeface="+mn-ea"/>
                <a:cs typeface="+mn-cs"/>
              </a:rPr>
              <a:t>abancı Dil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dirty="0" smtClean="0">
                <a:solidFill>
                  <a:schemeClr val="tx1"/>
                </a:solidFill>
                <a:latin typeface="+mn-lt"/>
                <a:ea typeface="+mn-ea"/>
                <a:cs typeface="+mn-cs"/>
              </a:rPr>
              <a:t> </a:t>
            </a:r>
            <a:r>
              <a:rPr lang="tr-TR" sz="1400" b="1" dirty="0" smtClean="0">
                <a:solidFill>
                  <a:schemeClr val="tx1"/>
                </a:solidFill>
                <a:latin typeface="+mn-lt"/>
                <a:ea typeface="+mn-ea"/>
                <a:cs typeface="+mn-cs"/>
              </a:rPr>
              <a:t>S</a:t>
            </a:r>
            <a:r>
              <a:rPr lang="tr-TR" sz="1400" dirty="0" smtClean="0">
                <a:solidFill>
                  <a:schemeClr val="tx1"/>
                </a:solidFill>
                <a:latin typeface="+mn-lt"/>
                <a:ea typeface="+mn-ea"/>
                <a:cs typeface="+mn-cs"/>
              </a:rPr>
              <a:t>osyal Bilgiler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b="1" dirty="0" smtClean="0">
                <a:solidFill>
                  <a:schemeClr val="tx1"/>
                </a:solidFill>
                <a:latin typeface="+mn-lt"/>
                <a:ea typeface="+mn-ea"/>
                <a:cs typeface="+mn-cs"/>
              </a:rPr>
              <a:t>M</a:t>
            </a:r>
            <a:r>
              <a:rPr lang="tr-TR" sz="1400" dirty="0" smtClean="0">
                <a:solidFill>
                  <a:schemeClr val="tx1"/>
                </a:solidFill>
                <a:latin typeface="+mn-lt"/>
                <a:ea typeface="+mn-ea"/>
                <a:cs typeface="+mn-cs"/>
              </a:rPr>
              <a:t>esleki Uygulama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b="1" dirty="0" smtClean="0">
                <a:solidFill>
                  <a:schemeClr val="tx1"/>
                </a:solidFill>
                <a:latin typeface="+mn-lt"/>
                <a:ea typeface="+mn-ea"/>
                <a:cs typeface="+mn-cs"/>
              </a:rPr>
              <a:t>O</a:t>
            </a:r>
            <a:r>
              <a:rPr lang="tr-TR" sz="1400" dirty="0" smtClean="0">
                <a:solidFill>
                  <a:schemeClr val="tx1"/>
                </a:solidFill>
                <a:latin typeface="+mn-lt"/>
                <a:ea typeface="+mn-ea"/>
                <a:cs typeface="+mn-cs"/>
              </a:rPr>
              <a:t>rtak Kullanılan </a:t>
            </a:r>
            <a:r>
              <a:rPr lang="tr-TR" sz="1400" dirty="0" err="1" smtClean="0">
                <a:solidFill>
                  <a:schemeClr val="tx1"/>
                </a:solidFill>
                <a:latin typeface="+mn-lt"/>
                <a:ea typeface="+mn-ea"/>
                <a:cs typeface="+mn-cs"/>
              </a:rPr>
              <a:t>Lab</a:t>
            </a:r>
            <a:r>
              <a:rPr lang="tr-TR" sz="1400" dirty="0" smtClean="0">
                <a:solidFill>
                  <a:schemeClr val="tx1"/>
                </a:solidFill>
                <a:latin typeface="+mn-lt"/>
                <a:ea typeface="+mn-ea"/>
                <a:cs typeface="+mn-cs"/>
              </a:rPr>
              <a:t>.</a:t>
            </a:r>
          </a:p>
          <a:p>
            <a:pPr algn="ctr"/>
            <a:r>
              <a:rPr lang="tr-TR" sz="1400" b="1" dirty="0" err="1" smtClean="0">
                <a:solidFill>
                  <a:schemeClr val="tx1"/>
                </a:solidFill>
                <a:latin typeface="+mn-lt"/>
                <a:ea typeface="+mn-ea"/>
                <a:cs typeface="+mn-cs"/>
              </a:rPr>
              <a:t>A</a:t>
            </a:r>
            <a:r>
              <a:rPr lang="tr-TR" sz="1400" dirty="0" err="1" smtClean="0">
                <a:solidFill>
                  <a:schemeClr val="tx1"/>
                </a:solidFill>
                <a:latin typeface="+mn-lt"/>
                <a:ea typeface="+mn-ea"/>
                <a:cs typeface="+mn-cs"/>
              </a:rPr>
              <a:t>telye</a:t>
            </a:r>
            <a:r>
              <a:rPr lang="tr-TR" sz="1400" dirty="0" smtClean="0">
                <a:solidFill>
                  <a:schemeClr val="tx1"/>
                </a:solidFill>
                <a:latin typeface="+mn-lt"/>
                <a:ea typeface="+mn-ea"/>
                <a:cs typeface="+mn-cs"/>
              </a:rPr>
              <a:t>  </a:t>
            </a:r>
          </a:p>
          <a:p>
            <a:pPr algn="ctr"/>
            <a:r>
              <a:rPr lang="tr-TR" sz="1400" b="1" dirty="0" smtClean="0">
                <a:solidFill>
                  <a:schemeClr val="tx1"/>
                </a:solidFill>
                <a:latin typeface="+mn-lt"/>
                <a:ea typeface="+mn-ea"/>
                <a:cs typeface="+mn-cs"/>
              </a:rPr>
              <a:t>R</a:t>
            </a:r>
            <a:r>
              <a:rPr lang="tr-TR" sz="1400" dirty="0" smtClean="0">
                <a:solidFill>
                  <a:schemeClr val="tx1"/>
                </a:solidFill>
                <a:latin typeface="+mn-lt"/>
                <a:ea typeface="+mn-ea"/>
                <a:cs typeface="+mn-cs"/>
              </a:rPr>
              <a:t>esim, </a:t>
            </a:r>
            <a:r>
              <a:rPr lang="tr-TR" sz="1400" b="1" dirty="0" smtClean="0">
                <a:solidFill>
                  <a:schemeClr val="tx1"/>
                </a:solidFill>
                <a:latin typeface="+mn-lt"/>
                <a:ea typeface="+mn-ea"/>
                <a:cs typeface="+mn-cs"/>
              </a:rPr>
              <a:t>M</a:t>
            </a:r>
            <a:r>
              <a:rPr lang="tr-TR" sz="1400" dirty="0" smtClean="0">
                <a:solidFill>
                  <a:schemeClr val="tx1"/>
                </a:solidFill>
                <a:latin typeface="+mn-lt"/>
                <a:ea typeface="+mn-ea"/>
                <a:cs typeface="+mn-cs"/>
              </a:rPr>
              <a:t>üzik ve </a:t>
            </a:r>
            <a:r>
              <a:rPr lang="tr-TR" sz="1400" b="1" dirty="0" smtClean="0">
                <a:solidFill>
                  <a:schemeClr val="tx1"/>
                </a:solidFill>
                <a:latin typeface="+mn-lt"/>
                <a:ea typeface="+mn-ea"/>
                <a:cs typeface="+mn-cs"/>
              </a:rPr>
              <a:t>O</a:t>
            </a:r>
            <a:r>
              <a:rPr lang="tr-TR" sz="1400" dirty="0" smtClean="0">
                <a:solidFill>
                  <a:schemeClr val="tx1"/>
                </a:solidFill>
                <a:latin typeface="+mn-lt"/>
                <a:ea typeface="+mn-ea"/>
                <a:cs typeface="+mn-cs"/>
              </a:rPr>
              <a:t>yun Odaları</a:t>
            </a:r>
          </a:p>
          <a:p>
            <a:pPr algn="ctr"/>
            <a:r>
              <a:rPr lang="tr-TR" sz="1400" b="1" dirty="0" smtClean="0">
                <a:solidFill>
                  <a:schemeClr val="tx1"/>
                </a:solidFill>
                <a:latin typeface="+mn-lt"/>
                <a:ea typeface="+mn-ea"/>
                <a:cs typeface="+mn-cs"/>
              </a:rPr>
              <a:t>O</a:t>
            </a:r>
            <a:r>
              <a:rPr lang="tr-TR" sz="1400" dirty="0" smtClean="0">
                <a:solidFill>
                  <a:schemeClr val="tx1"/>
                </a:solidFill>
                <a:latin typeface="+mn-lt"/>
                <a:ea typeface="+mn-ea"/>
                <a:cs typeface="+mn-cs"/>
              </a:rPr>
              <a:t>rtak Kullanım alanları(mekanları)</a:t>
            </a:r>
          </a:p>
          <a:p>
            <a:pPr algn="ctr"/>
            <a:r>
              <a:rPr lang="tr-TR" sz="1400" b="1" dirty="0" smtClean="0">
                <a:solidFill>
                  <a:schemeClr val="tx1"/>
                </a:solidFill>
                <a:latin typeface="+mn-lt"/>
                <a:ea typeface="+mn-ea"/>
                <a:cs typeface="+mn-cs"/>
              </a:rPr>
              <a:t>İ</a:t>
            </a:r>
            <a:r>
              <a:rPr lang="tr-TR" sz="1400" dirty="0" smtClean="0">
                <a:solidFill>
                  <a:schemeClr val="tx1"/>
                </a:solidFill>
                <a:latin typeface="+mn-lt"/>
                <a:ea typeface="+mn-ea"/>
                <a:cs typeface="+mn-cs"/>
              </a:rPr>
              <a:t>şlik Olarak Kullanılan Derslik </a:t>
            </a:r>
            <a:endParaRPr lang="tr-TR" sz="1400" dirty="0">
              <a:solidFill>
                <a:schemeClr val="tx1"/>
              </a:solidFill>
              <a:latin typeface="+mn-lt"/>
              <a:ea typeface="+mn-ea"/>
              <a:cs typeface="+mn-cs"/>
            </a:endParaRPr>
          </a:p>
        </p:txBody>
      </p:sp>
      <p:sp>
        <p:nvSpPr>
          <p:cNvPr id="8" name="7 Dikdörtgen"/>
          <p:cNvSpPr/>
          <p:nvPr/>
        </p:nvSpPr>
        <p:spPr>
          <a:xfrm>
            <a:off x="259160" y="4077072"/>
            <a:ext cx="1944216" cy="523220"/>
          </a:xfrm>
          <a:prstGeom prst="rect">
            <a:avLst/>
          </a:prstGeom>
        </p:spPr>
        <p:txBody>
          <a:bodyPr wrap="square">
            <a:spAutoFit/>
          </a:bodyPr>
          <a:lstStyle/>
          <a:p>
            <a:pPr algn="ctr"/>
            <a:r>
              <a:rPr lang="tr-TR" sz="1400" b="1" dirty="0" smtClean="0"/>
              <a:t>B</a:t>
            </a:r>
            <a:r>
              <a:rPr lang="tr-TR" sz="1400" dirty="0" smtClean="0"/>
              <a:t>ilgisayar Laboratuarı</a:t>
            </a:r>
          </a:p>
          <a:p>
            <a:pPr lvl="0" algn="ctr"/>
            <a:r>
              <a:rPr lang="tr-TR" sz="1400" b="1" dirty="0" smtClean="0"/>
              <a:t>BT</a:t>
            </a:r>
            <a:r>
              <a:rPr lang="tr-TR" sz="1400" dirty="0" smtClean="0"/>
              <a:t> Sınıfı</a:t>
            </a:r>
            <a:endParaRPr lang="tr-TR" sz="1400" dirty="0" smtClean="0">
              <a:solidFill>
                <a:srgbClr val="FF0000"/>
              </a:solidFill>
            </a:endParaRPr>
          </a:p>
        </p:txBody>
      </p:sp>
      <p:sp>
        <p:nvSpPr>
          <p:cNvPr id="9" name="8 Dikdörtgen"/>
          <p:cNvSpPr/>
          <p:nvPr/>
        </p:nvSpPr>
        <p:spPr>
          <a:xfrm>
            <a:off x="4644008" y="1124744"/>
            <a:ext cx="2088232" cy="2677656"/>
          </a:xfrm>
          <a:prstGeom prst="rect">
            <a:avLst/>
          </a:prstGeom>
        </p:spPr>
        <p:txBody>
          <a:bodyPr wrap="square">
            <a:spAutoFit/>
          </a:bodyPr>
          <a:lstStyle/>
          <a:p>
            <a:pPr lvl="0" algn="ctr"/>
            <a:r>
              <a:rPr lang="tr-TR" sz="1400" b="1" dirty="0" smtClean="0"/>
              <a:t>Ç</a:t>
            </a:r>
            <a:r>
              <a:rPr lang="tr-TR" sz="1400" dirty="0" smtClean="0"/>
              <a:t>alışma Odası</a:t>
            </a:r>
          </a:p>
          <a:p>
            <a:pPr lvl="0" algn="ctr"/>
            <a:r>
              <a:rPr lang="tr-TR" sz="1400" b="1" dirty="0" smtClean="0"/>
              <a:t>D</a:t>
            </a:r>
            <a:r>
              <a:rPr lang="tr-TR" sz="1400" dirty="0" smtClean="0"/>
              <a:t>aktilografi Odası</a:t>
            </a:r>
          </a:p>
          <a:p>
            <a:pPr lvl="0" algn="ctr"/>
            <a:r>
              <a:rPr lang="tr-TR" sz="1400" b="1" dirty="0" smtClean="0"/>
              <a:t>T</a:t>
            </a:r>
            <a:r>
              <a:rPr lang="tr-TR" sz="1400" dirty="0" smtClean="0"/>
              <a:t>est Odası</a:t>
            </a:r>
          </a:p>
          <a:p>
            <a:pPr lvl="0" algn="ctr"/>
            <a:r>
              <a:rPr lang="tr-TR" sz="1400" b="1" dirty="0" smtClean="0"/>
              <a:t>E</a:t>
            </a:r>
            <a:r>
              <a:rPr lang="tr-TR" sz="1400" dirty="0" smtClean="0"/>
              <a:t>ğitim Araçları Odası</a:t>
            </a:r>
          </a:p>
          <a:p>
            <a:pPr lvl="0" algn="ctr"/>
            <a:r>
              <a:rPr lang="tr-TR" sz="1400" b="1" dirty="0" smtClean="0"/>
              <a:t>R</a:t>
            </a:r>
            <a:r>
              <a:rPr lang="tr-TR" sz="1400" dirty="0" smtClean="0"/>
              <a:t>ehberlik Servisi Odası</a:t>
            </a:r>
          </a:p>
          <a:p>
            <a:pPr lvl="0" algn="ctr"/>
            <a:r>
              <a:rPr lang="tr-TR" sz="1400" b="1" dirty="0" smtClean="0"/>
              <a:t>Ö</a:t>
            </a:r>
            <a:r>
              <a:rPr lang="tr-TR" sz="1400" dirty="0" smtClean="0"/>
              <a:t>zel Eğitim Hizmetleri Od.</a:t>
            </a:r>
          </a:p>
          <a:p>
            <a:pPr lvl="0" algn="ctr"/>
            <a:r>
              <a:rPr lang="tr-TR" sz="1400" b="1" dirty="0" smtClean="0"/>
              <a:t>M</a:t>
            </a:r>
            <a:r>
              <a:rPr lang="tr-TR" sz="1400" dirty="0" smtClean="0"/>
              <a:t>emur Odası</a:t>
            </a:r>
          </a:p>
          <a:p>
            <a:pPr lvl="0" algn="ctr"/>
            <a:r>
              <a:rPr lang="tr-TR" sz="1400" b="1" dirty="0" smtClean="0"/>
              <a:t>T</a:t>
            </a:r>
            <a:r>
              <a:rPr lang="tr-TR" sz="1400" dirty="0" smtClean="0"/>
              <a:t>eknisyen Odası</a:t>
            </a:r>
          </a:p>
          <a:p>
            <a:pPr lvl="0" algn="ctr"/>
            <a:r>
              <a:rPr lang="tr-TR" sz="1400" b="1" dirty="0" smtClean="0"/>
              <a:t>H</a:t>
            </a:r>
            <a:r>
              <a:rPr lang="tr-TR" sz="1400" dirty="0" smtClean="0"/>
              <a:t>izmetli Odası</a:t>
            </a:r>
          </a:p>
          <a:p>
            <a:pPr lvl="0" algn="ctr"/>
            <a:r>
              <a:rPr lang="tr-TR" sz="1400" b="1" dirty="0" smtClean="0"/>
              <a:t>S</a:t>
            </a:r>
            <a:r>
              <a:rPr lang="tr-TR" sz="1400" dirty="0" smtClean="0"/>
              <a:t>ayman Odası </a:t>
            </a:r>
          </a:p>
          <a:p>
            <a:pPr lvl="0" algn="ctr"/>
            <a:r>
              <a:rPr lang="tr-TR" sz="1400" b="1" dirty="0" smtClean="0"/>
              <a:t>G</a:t>
            </a:r>
            <a:r>
              <a:rPr lang="tr-TR" sz="1400" dirty="0" smtClean="0"/>
              <a:t>özlem Odası</a:t>
            </a:r>
          </a:p>
          <a:p>
            <a:pPr lvl="0" algn="ctr"/>
            <a:r>
              <a:rPr lang="tr-TR" sz="1400" b="1" dirty="0" smtClean="0"/>
              <a:t>G</a:t>
            </a:r>
            <a:r>
              <a:rPr lang="tr-TR" sz="1400" dirty="0" smtClean="0"/>
              <a:t>rup Rehberliği Odası</a:t>
            </a:r>
          </a:p>
        </p:txBody>
      </p:sp>
      <p:sp>
        <p:nvSpPr>
          <p:cNvPr id="10" name="9 Dikdörtgen"/>
          <p:cNvSpPr/>
          <p:nvPr/>
        </p:nvSpPr>
        <p:spPr>
          <a:xfrm>
            <a:off x="-180528" y="5809907"/>
            <a:ext cx="2808312" cy="523220"/>
          </a:xfrm>
          <a:prstGeom prst="rect">
            <a:avLst/>
          </a:prstGeom>
        </p:spPr>
        <p:txBody>
          <a:bodyPr wrap="square">
            <a:spAutoFit/>
          </a:bodyPr>
          <a:lstStyle/>
          <a:p>
            <a:pPr algn="ctr"/>
            <a:r>
              <a:rPr lang="tr-TR" sz="1400" b="1" dirty="0" smtClean="0"/>
              <a:t>M</a:t>
            </a:r>
            <a:r>
              <a:rPr lang="tr-TR" sz="1400" dirty="0" smtClean="0"/>
              <a:t>üdür Baş Yardımcısı</a:t>
            </a:r>
          </a:p>
          <a:p>
            <a:pPr algn="ctr"/>
            <a:r>
              <a:rPr lang="tr-TR" sz="1400" dirty="0" smtClean="0"/>
              <a:t> </a:t>
            </a:r>
            <a:r>
              <a:rPr lang="tr-TR" sz="1400" b="1" dirty="0" smtClean="0"/>
              <a:t>M</a:t>
            </a:r>
            <a:r>
              <a:rPr lang="tr-TR" sz="1400" dirty="0" smtClean="0"/>
              <a:t>üdür Yardımcısı Sayısı</a:t>
            </a:r>
          </a:p>
        </p:txBody>
      </p:sp>
      <p:sp>
        <p:nvSpPr>
          <p:cNvPr id="11" name="10 Çift Köşeli Ayraç"/>
          <p:cNvSpPr/>
          <p:nvPr/>
        </p:nvSpPr>
        <p:spPr>
          <a:xfrm>
            <a:off x="179512" y="1268760"/>
            <a:ext cx="2736304" cy="2592288"/>
          </a:xfrm>
          <a:prstGeom prst="bracketPair">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
        <p:nvSpPr>
          <p:cNvPr id="12" name="11 Dikdörtgen"/>
          <p:cNvSpPr/>
          <p:nvPr/>
        </p:nvSpPr>
        <p:spPr>
          <a:xfrm>
            <a:off x="3275856" y="1067252"/>
            <a:ext cx="792088" cy="1569660"/>
          </a:xfrm>
          <a:prstGeom prst="rect">
            <a:avLst/>
          </a:prstGeom>
        </p:spPr>
        <p:txBody>
          <a:bodyPr wrap="square">
            <a:spAutoFit/>
          </a:bodyPr>
          <a:lstStyle/>
          <a:p>
            <a:r>
              <a:rPr lang="tr-TR" sz="9600" b="1" dirty="0" smtClean="0">
                <a:solidFill>
                  <a:srgbClr val="FF0000"/>
                </a:solidFill>
              </a:rPr>
              <a:t>2</a:t>
            </a:r>
            <a:endParaRPr lang="tr-TR" sz="9600" dirty="0">
              <a:solidFill>
                <a:srgbClr val="FF0000"/>
              </a:solidFill>
            </a:endParaRPr>
          </a:p>
        </p:txBody>
      </p:sp>
      <p:pic>
        <p:nvPicPr>
          <p:cNvPr id="13" name="12 Resim" descr="94037107506498791.png"/>
          <p:cNvPicPr>
            <a:picLocks noChangeAspect="1"/>
          </p:cNvPicPr>
          <p:nvPr/>
        </p:nvPicPr>
        <p:blipFill>
          <a:blip r:embed="rId2" cstate="print"/>
          <a:stretch>
            <a:fillRect/>
          </a:stretch>
        </p:blipFill>
        <p:spPr>
          <a:xfrm>
            <a:off x="2411760" y="1427292"/>
            <a:ext cx="864096" cy="864096"/>
          </a:xfrm>
          <a:prstGeom prst="rect">
            <a:avLst/>
          </a:prstGeom>
        </p:spPr>
      </p:pic>
      <p:sp>
        <p:nvSpPr>
          <p:cNvPr id="14" name="13 Çift Köşeli Ayraç"/>
          <p:cNvSpPr/>
          <p:nvPr/>
        </p:nvSpPr>
        <p:spPr>
          <a:xfrm>
            <a:off x="4644008" y="1052736"/>
            <a:ext cx="3528392" cy="2808312"/>
          </a:xfrm>
          <a:prstGeom prst="bracketPair">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p>
        </p:txBody>
      </p:sp>
      <p:sp>
        <p:nvSpPr>
          <p:cNvPr id="15" name="14 Dikdörtgen"/>
          <p:cNvSpPr/>
          <p:nvPr/>
        </p:nvSpPr>
        <p:spPr>
          <a:xfrm>
            <a:off x="8460432" y="1715324"/>
            <a:ext cx="792088" cy="1569660"/>
          </a:xfrm>
          <a:prstGeom prst="rect">
            <a:avLst/>
          </a:prstGeom>
        </p:spPr>
        <p:txBody>
          <a:bodyPr wrap="square">
            <a:spAutoFit/>
          </a:bodyPr>
          <a:lstStyle/>
          <a:p>
            <a:r>
              <a:rPr lang="tr-TR" sz="9600" b="1" dirty="0" smtClean="0">
                <a:solidFill>
                  <a:srgbClr val="0D4991"/>
                </a:solidFill>
              </a:rPr>
              <a:t>2</a:t>
            </a:r>
            <a:endParaRPr lang="tr-TR" sz="9600" dirty="0">
              <a:solidFill>
                <a:srgbClr val="0D4991"/>
              </a:solidFill>
            </a:endParaRPr>
          </a:p>
        </p:txBody>
      </p:sp>
      <p:pic>
        <p:nvPicPr>
          <p:cNvPr id="16" name="15 Resim" descr="94037107506498791.png"/>
          <p:cNvPicPr>
            <a:picLocks noChangeAspect="1"/>
          </p:cNvPicPr>
          <p:nvPr/>
        </p:nvPicPr>
        <p:blipFill>
          <a:blip r:embed="rId2" cstate="print">
            <a:duotone>
              <a:prstClr val="black"/>
              <a:schemeClr val="accent1">
                <a:tint val="45000"/>
                <a:satMod val="400000"/>
              </a:schemeClr>
            </a:duotone>
          </a:blip>
          <a:stretch>
            <a:fillRect/>
          </a:stretch>
        </p:blipFill>
        <p:spPr>
          <a:xfrm>
            <a:off x="7884368" y="2132856"/>
            <a:ext cx="720080" cy="720080"/>
          </a:xfrm>
          <a:prstGeom prst="rect">
            <a:avLst/>
          </a:prstGeom>
        </p:spPr>
      </p:pic>
      <p:sp>
        <p:nvSpPr>
          <p:cNvPr id="17" name="16 Çift Köşeli Ayraç"/>
          <p:cNvSpPr/>
          <p:nvPr/>
        </p:nvSpPr>
        <p:spPr>
          <a:xfrm>
            <a:off x="187152" y="4077072"/>
            <a:ext cx="2016224" cy="504056"/>
          </a:xfrm>
          <a:prstGeom prst="bracketPair">
            <a:avLst>
              <a:gd name="adj" fmla="val 33598"/>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
        <p:nvSpPr>
          <p:cNvPr id="18" name="17 Dikdörtgen"/>
          <p:cNvSpPr/>
          <p:nvPr/>
        </p:nvSpPr>
        <p:spPr>
          <a:xfrm>
            <a:off x="2779440" y="3933056"/>
            <a:ext cx="1072480" cy="769441"/>
          </a:xfrm>
          <a:prstGeom prst="rect">
            <a:avLst/>
          </a:prstGeom>
        </p:spPr>
        <p:txBody>
          <a:bodyPr wrap="square">
            <a:spAutoFit/>
          </a:bodyPr>
          <a:lstStyle/>
          <a:p>
            <a:r>
              <a:rPr lang="tr-TR" sz="4400" b="1" dirty="0" smtClean="0">
                <a:solidFill>
                  <a:srgbClr val="FF0000"/>
                </a:solidFill>
              </a:rPr>
              <a:t>2+</a:t>
            </a:r>
            <a:r>
              <a:rPr lang="tr-TR" sz="4400" b="1" dirty="0" smtClean="0">
                <a:solidFill>
                  <a:srgbClr val="0D4991"/>
                </a:solidFill>
              </a:rPr>
              <a:t>2</a:t>
            </a:r>
            <a:endParaRPr lang="tr-TR" sz="4400" dirty="0">
              <a:solidFill>
                <a:srgbClr val="0D4991"/>
              </a:solidFill>
            </a:endParaRPr>
          </a:p>
        </p:txBody>
      </p:sp>
      <p:pic>
        <p:nvPicPr>
          <p:cNvPr id="19" name="18 Resim" descr="94037107506498791.png"/>
          <p:cNvPicPr>
            <a:picLocks noChangeAspect="1"/>
          </p:cNvPicPr>
          <p:nvPr/>
        </p:nvPicPr>
        <p:blipFill>
          <a:blip r:embed="rId3" cstate="print"/>
          <a:stretch>
            <a:fillRect/>
          </a:stretch>
        </p:blipFill>
        <p:spPr>
          <a:xfrm>
            <a:off x="2275384" y="4149080"/>
            <a:ext cx="432048" cy="432048"/>
          </a:xfrm>
          <a:prstGeom prst="rect">
            <a:avLst/>
          </a:prstGeom>
        </p:spPr>
      </p:pic>
      <p:sp>
        <p:nvSpPr>
          <p:cNvPr id="20" name="19 Dikdörtgen"/>
          <p:cNvSpPr/>
          <p:nvPr/>
        </p:nvSpPr>
        <p:spPr>
          <a:xfrm>
            <a:off x="259160" y="5373216"/>
            <a:ext cx="1944216" cy="307777"/>
          </a:xfrm>
          <a:prstGeom prst="rect">
            <a:avLst/>
          </a:prstGeom>
        </p:spPr>
        <p:txBody>
          <a:bodyPr wrap="square">
            <a:spAutoFit/>
          </a:bodyPr>
          <a:lstStyle/>
          <a:p>
            <a:pPr algn="ctr"/>
            <a:r>
              <a:rPr lang="tr-TR" sz="1400" b="1" dirty="0" smtClean="0"/>
              <a:t>M</a:t>
            </a:r>
            <a:r>
              <a:rPr lang="tr-TR" sz="1400" dirty="0" smtClean="0"/>
              <a:t>üdür Odası</a:t>
            </a:r>
          </a:p>
        </p:txBody>
      </p:sp>
      <p:sp>
        <p:nvSpPr>
          <p:cNvPr id="21" name="20 Çift Köşeli Ayraç"/>
          <p:cNvSpPr/>
          <p:nvPr/>
        </p:nvSpPr>
        <p:spPr>
          <a:xfrm>
            <a:off x="187152" y="5345340"/>
            <a:ext cx="2016224" cy="360040"/>
          </a:xfrm>
          <a:prstGeom prst="bracketPair">
            <a:avLst>
              <a:gd name="adj" fmla="val 40653"/>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pic>
        <p:nvPicPr>
          <p:cNvPr id="22" name="21 Resim" descr="94037107506498791.png"/>
          <p:cNvPicPr>
            <a:picLocks noChangeAspect="1"/>
          </p:cNvPicPr>
          <p:nvPr/>
        </p:nvPicPr>
        <p:blipFill>
          <a:blip r:embed="rId3" cstate="print">
            <a:duotone>
              <a:prstClr val="black"/>
              <a:schemeClr val="tx2">
                <a:tint val="45000"/>
                <a:satMod val="400000"/>
              </a:schemeClr>
            </a:duotone>
          </a:blip>
          <a:stretch>
            <a:fillRect/>
          </a:stretch>
        </p:blipFill>
        <p:spPr>
          <a:xfrm>
            <a:off x="2275384" y="5345340"/>
            <a:ext cx="432048" cy="432048"/>
          </a:xfrm>
          <a:prstGeom prst="rect">
            <a:avLst/>
          </a:prstGeom>
        </p:spPr>
      </p:pic>
      <p:sp>
        <p:nvSpPr>
          <p:cNvPr id="23" name="22 Dikdörtgen"/>
          <p:cNvSpPr/>
          <p:nvPr/>
        </p:nvSpPr>
        <p:spPr>
          <a:xfrm>
            <a:off x="2771800" y="5013176"/>
            <a:ext cx="792088" cy="923330"/>
          </a:xfrm>
          <a:prstGeom prst="rect">
            <a:avLst/>
          </a:prstGeom>
        </p:spPr>
        <p:txBody>
          <a:bodyPr wrap="square">
            <a:spAutoFit/>
          </a:bodyPr>
          <a:lstStyle/>
          <a:p>
            <a:r>
              <a:rPr lang="tr-TR" sz="5400" b="1" dirty="0" smtClean="0">
                <a:solidFill>
                  <a:srgbClr val="0D4991"/>
                </a:solidFill>
              </a:rPr>
              <a:t>3</a:t>
            </a:r>
            <a:endParaRPr lang="tr-TR" sz="5400" dirty="0">
              <a:solidFill>
                <a:srgbClr val="0D4991"/>
              </a:solidFill>
            </a:endParaRPr>
          </a:p>
        </p:txBody>
      </p:sp>
      <p:sp>
        <p:nvSpPr>
          <p:cNvPr id="24" name="23 Çift Köşeli Ayraç"/>
          <p:cNvSpPr/>
          <p:nvPr/>
        </p:nvSpPr>
        <p:spPr>
          <a:xfrm>
            <a:off x="179512" y="5805264"/>
            <a:ext cx="2023864" cy="504056"/>
          </a:xfrm>
          <a:prstGeom prst="bracketPair">
            <a:avLst>
              <a:gd name="adj" fmla="val 40653"/>
            </a:avLst>
          </a:pr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pic>
        <p:nvPicPr>
          <p:cNvPr id="25" name="24 Resim" descr="94037107506498791.png"/>
          <p:cNvPicPr>
            <a:picLocks noChangeAspect="1"/>
          </p:cNvPicPr>
          <p:nvPr/>
        </p:nvPicPr>
        <p:blipFill>
          <a:blip r:embed="rId3" cstate="print">
            <a:duotone>
              <a:prstClr val="black"/>
              <a:schemeClr val="accent1">
                <a:tint val="45000"/>
                <a:satMod val="400000"/>
              </a:schemeClr>
            </a:duotone>
          </a:blip>
          <a:stretch>
            <a:fillRect/>
          </a:stretch>
        </p:blipFill>
        <p:spPr>
          <a:xfrm>
            <a:off x="2275384" y="5877272"/>
            <a:ext cx="432048" cy="432048"/>
          </a:xfrm>
          <a:prstGeom prst="rect">
            <a:avLst/>
          </a:prstGeom>
        </p:spPr>
      </p:pic>
      <p:sp>
        <p:nvSpPr>
          <p:cNvPr id="26" name="25 Dikdörtgen"/>
          <p:cNvSpPr/>
          <p:nvPr/>
        </p:nvSpPr>
        <p:spPr>
          <a:xfrm>
            <a:off x="2779440" y="5633372"/>
            <a:ext cx="792088" cy="923330"/>
          </a:xfrm>
          <a:prstGeom prst="rect">
            <a:avLst/>
          </a:prstGeom>
        </p:spPr>
        <p:txBody>
          <a:bodyPr wrap="square">
            <a:spAutoFit/>
          </a:bodyPr>
          <a:lstStyle/>
          <a:p>
            <a:r>
              <a:rPr lang="tr-TR" sz="5400" b="1" dirty="0" smtClean="0">
                <a:solidFill>
                  <a:srgbClr val="0D4991"/>
                </a:solidFill>
              </a:rPr>
              <a:t>2</a:t>
            </a:r>
            <a:endParaRPr lang="tr-TR" sz="5400" dirty="0">
              <a:solidFill>
                <a:srgbClr val="0D4991"/>
              </a:solidFill>
            </a:endParaRPr>
          </a:p>
        </p:txBody>
      </p:sp>
      <p:sp>
        <p:nvSpPr>
          <p:cNvPr id="28" name="27 Dikdörtgen"/>
          <p:cNvSpPr/>
          <p:nvPr/>
        </p:nvSpPr>
        <p:spPr>
          <a:xfrm>
            <a:off x="0" y="6488668"/>
            <a:ext cx="4572000" cy="369332"/>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tr-TR" b="1" i="1" dirty="0" smtClean="0"/>
              <a:t>BAĞLANTI PRİZİ </a:t>
            </a:r>
            <a:endParaRPr lang="tr-TR" dirty="0"/>
          </a:p>
        </p:txBody>
      </p:sp>
      <p:sp>
        <p:nvSpPr>
          <p:cNvPr id="29" name="28 Dikdörtgen"/>
          <p:cNvSpPr/>
          <p:nvPr/>
        </p:nvSpPr>
        <p:spPr>
          <a:xfrm>
            <a:off x="4572000" y="6497296"/>
            <a:ext cx="4572000" cy="36933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tr-TR" b="1" i="1" dirty="0" smtClean="0"/>
              <a:t>VERİ  PRİZİ </a:t>
            </a:r>
            <a:endParaRPr lang="tr-TR" dirty="0"/>
          </a:p>
        </p:txBody>
      </p:sp>
      <p:cxnSp>
        <p:nvCxnSpPr>
          <p:cNvPr id="31" name="30 Düz Bağlayıcı"/>
          <p:cNvCxnSpPr/>
          <p:nvPr/>
        </p:nvCxnSpPr>
        <p:spPr>
          <a:xfrm>
            <a:off x="4572000" y="908720"/>
            <a:ext cx="0" cy="554859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pic>
        <p:nvPicPr>
          <p:cNvPr id="36" name="35 Resim" descr="Bağlantı_Prizi.JPG"/>
          <p:cNvPicPr>
            <a:picLocks noChangeAspect="1"/>
          </p:cNvPicPr>
          <p:nvPr/>
        </p:nvPicPr>
        <p:blipFill>
          <a:blip r:embed="rId4" cstate="print"/>
          <a:stretch>
            <a:fillRect/>
          </a:stretch>
        </p:blipFill>
        <p:spPr>
          <a:xfrm>
            <a:off x="3364538" y="2348880"/>
            <a:ext cx="991438" cy="1630598"/>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37" name="36 Resim" descr="Veri_Prizi.JPG"/>
          <p:cNvPicPr>
            <a:picLocks noChangeAspect="1"/>
          </p:cNvPicPr>
          <p:nvPr/>
        </p:nvPicPr>
        <p:blipFill>
          <a:blip r:embed="rId5" cstate="print"/>
          <a:srcRect l="7713" t="16083" r="12341"/>
          <a:stretch>
            <a:fillRect/>
          </a:stretch>
        </p:blipFill>
        <p:spPr>
          <a:xfrm>
            <a:off x="7749150" y="3717032"/>
            <a:ext cx="1287346" cy="1296144"/>
          </a:xfrm>
          <a:prstGeom prst="rect">
            <a:avLst/>
          </a:prstGeom>
          <a:ln w="38100" cap="sq">
            <a:solidFill>
              <a:srgbClr val="1368CF"/>
            </a:solidFill>
            <a:prstDash val="solid"/>
            <a:miter lim="800000"/>
          </a:ln>
          <a:effectLst>
            <a:outerShdw blurRad="50800" dist="38100" dir="2700000" algn="tl" rotWithShape="0">
              <a:srgbClr val="000000">
                <a:alpha val="43000"/>
              </a:srgbClr>
            </a:outerShdw>
          </a:effectLst>
        </p:spPr>
      </p:pic>
      <p:sp>
        <p:nvSpPr>
          <p:cNvPr id="30" name="29 Çift Köşeli Ayraç"/>
          <p:cNvSpPr/>
          <p:nvPr/>
        </p:nvSpPr>
        <p:spPr>
          <a:xfrm>
            <a:off x="179512" y="4797152"/>
            <a:ext cx="2016224" cy="360040"/>
          </a:xfrm>
          <a:prstGeom prst="bracketPair">
            <a:avLst>
              <a:gd name="adj" fmla="val 33598"/>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p>
        </p:txBody>
      </p:sp>
      <p:sp>
        <p:nvSpPr>
          <p:cNvPr id="32" name="31 Dikdörtgen"/>
          <p:cNvSpPr/>
          <p:nvPr/>
        </p:nvSpPr>
        <p:spPr>
          <a:xfrm>
            <a:off x="2771800" y="4437112"/>
            <a:ext cx="792088" cy="923330"/>
          </a:xfrm>
          <a:prstGeom prst="rect">
            <a:avLst/>
          </a:prstGeom>
        </p:spPr>
        <p:txBody>
          <a:bodyPr wrap="square">
            <a:spAutoFit/>
          </a:bodyPr>
          <a:lstStyle/>
          <a:p>
            <a:r>
              <a:rPr lang="tr-TR" sz="5400" b="1" dirty="0" smtClean="0">
                <a:solidFill>
                  <a:srgbClr val="0D4991"/>
                </a:solidFill>
              </a:rPr>
              <a:t>4</a:t>
            </a:r>
            <a:endParaRPr lang="tr-TR" sz="5400" dirty="0">
              <a:solidFill>
                <a:srgbClr val="0D4991"/>
              </a:solidFill>
            </a:endParaRPr>
          </a:p>
        </p:txBody>
      </p:sp>
      <p:pic>
        <p:nvPicPr>
          <p:cNvPr id="33" name="32 Resim" descr="94037107506498791.png"/>
          <p:cNvPicPr>
            <a:picLocks noChangeAspect="1"/>
          </p:cNvPicPr>
          <p:nvPr/>
        </p:nvPicPr>
        <p:blipFill>
          <a:blip r:embed="rId3" cstate="print">
            <a:duotone>
              <a:prstClr val="black"/>
              <a:schemeClr val="tx2">
                <a:tint val="45000"/>
                <a:satMod val="400000"/>
              </a:schemeClr>
            </a:duotone>
          </a:blip>
          <a:stretch>
            <a:fillRect/>
          </a:stretch>
        </p:blipFill>
        <p:spPr>
          <a:xfrm>
            <a:off x="2267744" y="4725144"/>
            <a:ext cx="432048" cy="432048"/>
          </a:xfrm>
          <a:prstGeom prst="rect">
            <a:avLst/>
          </a:prstGeom>
        </p:spPr>
      </p:pic>
      <p:sp>
        <p:nvSpPr>
          <p:cNvPr id="34" name="33 Dikdörtgen"/>
          <p:cNvSpPr/>
          <p:nvPr/>
        </p:nvSpPr>
        <p:spPr>
          <a:xfrm>
            <a:off x="251520" y="4797152"/>
            <a:ext cx="1944216" cy="307777"/>
          </a:xfrm>
          <a:prstGeom prst="rect">
            <a:avLst/>
          </a:prstGeom>
        </p:spPr>
        <p:txBody>
          <a:bodyPr wrap="square">
            <a:spAutoFit/>
          </a:bodyPr>
          <a:lstStyle/>
          <a:p>
            <a:pPr algn="ctr"/>
            <a:r>
              <a:rPr lang="tr-TR" sz="1400" b="1" dirty="0" smtClean="0"/>
              <a:t>Ö</a:t>
            </a:r>
            <a:r>
              <a:rPr lang="tr-TR" sz="1400" dirty="0" smtClean="0"/>
              <a:t>ğretmenler Odası</a:t>
            </a:r>
            <a:endParaRPr lang="tr-TR" sz="1400" dirty="0" smtClean="0">
              <a:solidFill>
                <a:srgbClr val="FF0000"/>
              </a:solidFill>
            </a:endParaRPr>
          </a:p>
        </p:txBody>
      </p:sp>
      <p:sp>
        <p:nvSpPr>
          <p:cNvPr id="38" name="37 Dikdörtgen"/>
          <p:cNvSpPr/>
          <p:nvPr/>
        </p:nvSpPr>
        <p:spPr>
          <a:xfrm>
            <a:off x="6516216" y="1124744"/>
            <a:ext cx="1872208" cy="2677656"/>
          </a:xfrm>
          <a:prstGeom prst="rect">
            <a:avLst/>
          </a:prstGeom>
        </p:spPr>
        <p:txBody>
          <a:bodyPr wrap="square">
            <a:spAutoFit/>
          </a:bodyPr>
          <a:lstStyle/>
          <a:p>
            <a:pPr lvl="0" algn="ctr"/>
            <a:r>
              <a:rPr lang="tr-TR" sz="1400" b="1" dirty="0" smtClean="0"/>
              <a:t>K</a:t>
            </a:r>
            <a:r>
              <a:rPr lang="tr-TR" sz="1400" dirty="0" smtClean="0"/>
              <a:t>ütüphane</a:t>
            </a:r>
          </a:p>
          <a:p>
            <a:pPr lvl="0" algn="ctr"/>
            <a:r>
              <a:rPr lang="tr-TR" sz="1400" b="1" dirty="0" smtClean="0"/>
              <a:t>F</a:t>
            </a:r>
            <a:r>
              <a:rPr lang="tr-TR" sz="1400" dirty="0" smtClean="0"/>
              <a:t>otokopi Odası</a:t>
            </a:r>
          </a:p>
          <a:p>
            <a:pPr lvl="0" algn="ctr"/>
            <a:r>
              <a:rPr lang="tr-TR" sz="1400" b="1" dirty="0" smtClean="0"/>
              <a:t>T</a:t>
            </a:r>
            <a:r>
              <a:rPr lang="tr-TR" sz="1400" dirty="0" smtClean="0"/>
              <a:t>oplantı Salonu</a:t>
            </a:r>
          </a:p>
          <a:p>
            <a:pPr lvl="0" algn="ctr"/>
            <a:r>
              <a:rPr lang="tr-TR" sz="1400" b="1" dirty="0" smtClean="0"/>
              <a:t>Ç</a:t>
            </a:r>
            <a:r>
              <a:rPr lang="tr-TR" sz="1400" dirty="0" smtClean="0"/>
              <a:t>ok Amaçlı Salon</a:t>
            </a:r>
          </a:p>
          <a:p>
            <a:pPr lvl="0" algn="ctr"/>
            <a:r>
              <a:rPr lang="tr-TR" sz="1400" b="1" dirty="0" smtClean="0"/>
              <a:t>K</a:t>
            </a:r>
            <a:r>
              <a:rPr lang="tr-TR" sz="1400" dirty="0" smtClean="0"/>
              <a:t>onferans Salonu</a:t>
            </a:r>
          </a:p>
          <a:p>
            <a:pPr lvl="0" algn="ctr"/>
            <a:r>
              <a:rPr lang="tr-TR" sz="1400" b="1" dirty="0" smtClean="0"/>
              <a:t>S</a:t>
            </a:r>
            <a:r>
              <a:rPr lang="tr-TR" sz="1400" dirty="0" smtClean="0"/>
              <a:t>por Salonu</a:t>
            </a:r>
          </a:p>
          <a:p>
            <a:pPr lvl="0" algn="ctr"/>
            <a:r>
              <a:rPr lang="tr-TR" sz="1400" b="1" dirty="0" smtClean="0"/>
              <a:t>O</a:t>
            </a:r>
            <a:r>
              <a:rPr lang="tr-TR" sz="1400" dirty="0" smtClean="0"/>
              <a:t>kul Aile Birliği Od.</a:t>
            </a:r>
          </a:p>
          <a:p>
            <a:pPr lvl="0" algn="ctr"/>
            <a:r>
              <a:rPr lang="tr-TR" sz="1400" b="1" dirty="0" smtClean="0"/>
              <a:t>R</a:t>
            </a:r>
            <a:r>
              <a:rPr lang="tr-TR" sz="1400" dirty="0" smtClean="0"/>
              <a:t>evir</a:t>
            </a:r>
          </a:p>
          <a:p>
            <a:pPr lvl="0" algn="ctr"/>
            <a:r>
              <a:rPr lang="tr-TR" sz="1400" b="1" dirty="0" smtClean="0"/>
              <a:t>D</a:t>
            </a:r>
            <a:r>
              <a:rPr lang="tr-TR" sz="1400" dirty="0" smtClean="0"/>
              <a:t>anışma Odası</a:t>
            </a:r>
          </a:p>
          <a:p>
            <a:pPr lvl="0" algn="ctr"/>
            <a:r>
              <a:rPr lang="tr-TR" sz="1400" b="1" dirty="0" smtClean="0"/>
              <a:t>B</a:t>
            </a:r>
            <a:r>
              <a:rPr lang="tr-TR" sz="1400" dirty="0" smtClean="0"/>
              <a:t>ekleme Odası</a:t>
            </a:r>
          </a:p>
          <a:p>
            <a:pPr lvl="0" algn="ctr"/>
            <a:r>
              <a:rPr lang="tr-TR" sz="1400" b="1" dirty="0" smtClean="0"/>
              <a:t>D</a:t>
            </a:r>
            <a:r>
              <a:rPr lang="tr-TR" sz="1400" dirty="0" smtClean="0"/>
              <a:t>epo(Ambar)</a:t>
            </a:r>
          </a:p>
          <a:p>
            <a:pPr lvl="0" algn="ctr"/>
            <a:r>
              <a:rPr lang="tr-TR" sz="1400" b="1" dirty="0" smtClean="0"/>
              <a:t>A</a:t>
            </a:r>
            <a:r>
              <a:rPr lang="tr-TR" sz="1400" dirty="0" smtClean="0"/>
              <a:t>rşiv</a:t>
            </a:r>
            <a:endParaRPr lang="tr-TR" sz="1400" b="1" i="1" dirty="0" smtClean="0">
              <a:solidFill>
                <a:srgbClr val="FF0000"/>
              </a:solidFill>
            </a:endParaRPr>
          </a:p>
        </p:txBody>
      </p:sp>
      <p:sp>
        <p:nvSpPr>
          <p:cNvPr id="39" name="38 Dikdörtgen"/>
          <p:cNvSpPr/>
          <p:nvPr/>
        </p:nvSpPr>
        <p:spPr>
          <a:xfrm>
            <a:off x="5475239" y="908720"/>
            <a:ext cx="1905073" cy="307777"/>
          </a:xfrm>
          <a:prstGeom prst="rect">
            <a:avLst/>
          </a:prstGeom>
        </p:spPr>
        <p:txBody>
          <a:bodyPr wrap="none">
            <a:spAutoFit/>
          </a:bodyPr>
          <a:lstStyle/>
          <a:p>
            <a:pPr lvl="0" algn="ctr"/>
            <a:r>
              <a:rPr lang="tr-TR" sz="1400" b="1" i="1" dirty="0" smtClean="0"/>
              <a:t>DİĞER OKUL BİRİMLERİ</a:t>
            </a:r>
          </a:p>
        </p:txBody>
      </p:sp>
      <p:sp>
        <p:nvSpPr>
          <p:cNvPr id="40" name="39 Dikdörtgen"/>
          <p:cNvSpPr/>
          <p:nvPr/>
        </p:nvSpPr>
        <p:spPr>
          <a:xfrm>
            <a:off x="4716016" y="5150222"/>
            <a:ext cx="4320480" cy="1231106"/>
          </a:xfrm>
          <a:prstGeom prst="rect">
            <a:avLst/>
          </a:prstGeom>
        </p:spPr>
        <p:txBody>
          <a:bodyPr wrap="square">
            <a:spAutoFit/>
          </a:bodyPr>
          <a:lstStyle/>
          <a:p>
            <a:pPr algn="just"/>
            <a:r>
              <a:rPr lang="tr-TR" sz="1400" i="1" dirty="0" smtClean="0"/>
              <a:t>  </a:t>
            </a:r>
            <a:r>
              <a:rPr lang="tr-TR" b="1" i="1" dirty="0" smtClean="0">
                <a:solidFill>
                  <a:srgbClr val="0D4991"/>
                </a:solidFill>
              </a:rPr>
              <a:t>       </a:t>
            </a:r>
            <a:r>
              <a:rPr lang="tr-TR" sz="1400" i="1" dirty="0" smtClean="0"/>
              <a:t>Öğrencilerin dağıtılan tablet bilgisayarlardan akşam f@</a:t>
            </a:r>
            <a:r>
              <a:rPr lang="tr-TR" sz="1400" i="1" dirty="0" err="1" smtClean="0"/>
              <a:t>tih</a:t>
            </a:r>
            <a:r>
              <a:rPr lang="tr-TR" sz="1400" i="1" dirty="0" smtClean="0"/>
              <a:t> ağına bağlanabilmesi için sadece pansiyon binalarında uygulanmak üzere her katta tavana yakın seviyede koridorun uzunluğuna göre  </a:t>
            </a:r>
            <a:r>
              <a:rPr lang="tr-TR" sz="1400" b="1" i="1" dirty="0" smtClean="0">
                <a:solidFill>
                  <a:srgbClr val="0D4991"/>
                </a:solidFill>
              </a:rPr>
              <a:t>1 veya 2  adet veri prizi </a:t>
            </a:r>
            <a:r>
              <a:rPr lang="tr-TR" sz="1400" i="1" dirty="0" smtClean="0"/>
              <a:t>montajı yapılacaktır.   </a:t>
            </a:r>
            <a:endParaRPr lang="tr-TR"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ppt_x</p:attrName>
                                        </p:attrNameLst>
                                      </p:cBhvr>
                                      <p:tavLst>
                                        <p:tav tm="0">
                                          <p:val>
                                            <p:strVal val="#ppt_x-.2"/>
                                          </p:val>
                                        </p:tav>
                                        <p:tav tm="100000">
                                          <p:val>
                                            <p:strVal val="#ppt_x"/>
                                          </p:val>
                                        </p:tav>
                                      </p:tavLst>
                                    </p:anim>
                                    <p:anim calcmode="lin" valueType="num">
                                      <p:cBhvr>
                                        <p:cTn id="1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1"/>
                                        </p:tgtEl>
                                      </p:cBhvr>
                                    </p:animEffect>
                                  </p:childTnLst>
                                </p:cTn>
                              </p:par>
                              <p:par>
                                <p:cTn id="20" presetID="3" presetClass="entr" presetSubtype="1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randombar(horizontal)">
                                      <p:cBhvr>
                                        <p:cTn id="28" dur="500"/>
                                        <p:tgtEl>
                                          <p:spTgt spid="28"/>
                                        </p:tgtEl>
                                      </p:cBhvr>
                                    </p:animEffect>
                                  </p:childTnLst>
                                </p:cTn>
                              </p:par>
                              <p:par>
                                <p:cTn id="29" presetID="14" presetClass="entr" presetSubtype="1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randombar(horizontal)">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1000" fill="hold"/>
                                        <p:tgtEl>
                                          <p:spTgt spid="17"/>
                                        </p:tgtEl>
                                        <p:attrNameLst>
                                          <p:attrName>ppt_x</p:attrName>
                                        </p:attrNameLst>
                                      </p:cBhvr>
                                      <p:tavLst>
                                        <p:tav tm="0">
                                          <p:val>
                                            <p:strVal val="#ppt_x-.2"/>
                                          </p:val>
                                        </p:tav>
                                        <p:tav tm="100000">
                                          <p:val>
                                            <p:strVal val="#ppt_x"/>
                                          </p:val>
                                        </p:tav>
                                      </p:tavLst>
                                    </p:anim>
                                    <p:anim calcmode="lin" valueType="num">
                                      <p:cBhvr>
                                        <p:cTn id="37"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7"/>
                                        </p:tgtEl>
                                      </p:cBhvr>
                                    </p:animEffect>
                                  </p:childTnLst>
                                </p:cTn>
                              </p:par>
                              <p:par>
                                <p:cTn id="39" presetID="29"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1000" fill="hold"/>
                                        <p:tgtEl>
                                          <p:spTgt spid="8"/>
                                        </p:tgtEl>
                                        <p:attrNameLst>
                                          <p:attrName>ppt_x</p:attrName>
                                        </p:attrNameLst>
                                      </p:cBhvr>
                                      <p:tavLst>
                                        <p:tav tm="0">
                                          <p:val>
                                            <p:strVal val="#ppt_x-.2"/>
                                          </p:val>
                                        </p:tav>
                                        <p:tav tm="100000">
                                          <p:val>
                                            <p:strVal val="#ppt_x"/>
                                          </p:val>
                                        </p:tav>
                                      </p:tavLst>
                                    </p:anim>
                                    <p:anim calcmode="lin" valueType="num">
                                      <p:cBhvr>
                                        <p:cTn id="42"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43" dur="1000"/>
                                        <p:tgtEl>
                                          <p:spTgt spid="8"/>
                                        </p:tgtEl>
                                      </p:cBhvr>
                                    </p:animEffect>
                                  </p:childTnLst>
                                </p:cTn>
                              </p:par>
                              <p:par>
                                <p:cTn id="44" presetID="3" presetClass="entr" presetSubtype="10"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linds(horizontal)">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anim calcmode="lin" valueType="num">
                                      <p:cBhvr>
                                        <p:cTn id="54" dur="1000" fill="hold"/>
                                        <p:tgtEl>
                                          <p:spTgt spid="30"/>
                                        </p:tgtEl>
                                        <p:attrNameLst>
                                          <p:attrName>ppt_x</p:attrName>
                                        </p:attrNameLst>
                                      </p:cBhvr>
                                      <p:tavLst>
                                        <p:tav tm="0">
                                          <p:val>
                                            <p:strVal val="#ppt_x-.2"/>
                                          </p:val>
                                        </p:tav>
                                        <p:tav tm="100000">
                                          <p:val>
                                            <p:strVal val="#ppt_x"/>
                                          </p:val>
                                        </p:tav>
                                      </p:tavLst>
                                    </p:anim>
                                    <p:anim calcmode="lin" valueType="num">
                                      <p:cBhvr>
                                        <p:cTn id="55"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56" dur="1000"/>
                                        <p:tgtEl>
                                          <p:spTgt spid="30"/>
                                        </p:tgtEl>
                                      </p:cBhvr>
                                    </p:animEffect>
                                  </p:childTnLst>
                                </p:cTn>
                              </p:par>
                              <p:par>
                                <p:cTn id="57" presetID="29"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p:cTn id="59" dur="1000" fill="hold"/>
                                        <p:tgtEl>
                                          <p:spTgt spid="34"/>
                                        </p:tgtEl>
                                        <p:attrNameLst>
                                          <p:attrName>ppt_x</p:attrName>
                                        </p:attrNameLst>
                                      </p:cBhvr>
                                      <p:tavLst>
                                        <p:tav tm="0">
                                          <p:val>
                                            <p:strVal val="#ppt_x-.2"/>
                                          </p:val>
                                        </p:tav>
                                        <p:tav tm="100000">
                                          <p:val>
                                            <p:strVal val="#ppt_x"/>
                                          </p:val>
                                        </p:tav>
                                      </p:tavLst>
                                    </p:anim>
                                    <p:anim calcmode="lin" valueType="num">
                                      <p:cBhvr>
                                        <p:cTn id="60"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61" dur="1000"/>
                                        <p:tgtEl>
                                          <p:spTgt spid="34"/>
                                        </p:tgtEl>
                                      </p:cBhvr>
                                    </p:animEffect>
                                  </p:childTnLst>
                                </p:cTn>
                              </p:par>
                              <p:par>
                                <p:cTn id="62" presetID="3" presetClass="entr" presetSubtype="10" fill="hold"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blinds(horizontal)">
                                      <p:cBhvr>
                                        <p:cTn id="64" dur="500"/>
                                        <p:tgtEl>
                                          <p:spTgt spid="33"/>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blinds(horizontal)">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1000" fill="hold"/>
                                        <p:tgtEl>
                                          <p:spTgt spid="21"/>
                                        </p:tgtEl>
                                        <p:attrNameLst>
                                          <p:attrName>ppt_x</p:attrName>
                                        </p:attrNameLst>
                                      </p:cBhvr>
                                      <p:tavLst>
                                        <p:tav tm="0">
                                          <p:val>
                                            <p:strVal val="#ppt_x-.2"/>
                                          </p:val>
                                        </p:tav>
                                        <p:tav tm="100000">
                                          <p:val>
                                            <p:strVal val="#ppt_x"/>
                                          </p:val>
                                        </p:tav>
                                      </p:tavLst>
                                    </p:anim>
                                    <p:anim calcmode="lin" valueType="num">
                                      <p:cBhvr>
                                        <p:cTn id="73"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74" dur="1000"/>
                                        <p:tgtEl>
                                          <p:spTgt spid="21"/>
                                        </p:tgtEl>
                                      </p:cBhvr>
                                    </p:animEffect>
                                  </p:childTnLst>
                                </p:cTn>
                              </p:par>
                              <p:par>
                                <p:cTn id="75" presetID="29"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1000" fill="hold"/>
                                        <p:tgtEl>
                                          <p:spTgt spid="20"/>
                                        </p:tgtEl>
                                        <p:attrNameLst>
                                          <p:attrName>ppt_x</p:attrName>
                                        </p:attrNameLst>
                                      </p:cBhvr>
                                      <p:tavLst>
                                        <p:tav tm="0">
                                          <p:val>
                                            <p:strVal val="#ppt_x-.2"/>
                                          </p:val>
                                        </p:tav>
                                        <p:tav tm="100000">
                                          <p:val>
                                            <p:strVal val="#ppt_x"/>
                                          </p:val>
                                        </p:tav>
                                      </p:tavLst>
                                    </p:anim>
                                    <p:anim calcmode="lin" valueType="num">
                                      <p:cBhvr>
                                        <p:cTn id="78"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79" dur="1000"/>
                                        <p:tgtEl>
                                          <p:spTgt spid="20"/>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linds(horizontal)">
                                      <p:cBhvr>
                                        <p:cTn id="82" dur="500"/>
                                        <p:tgtEl>
                                          <p:spTgt spid="23"/>
                                        </p:tgtEl>
                                      </p:cBhvr>
                                    </p:animEffect>
                                  </p:childTnLst>
                                </p:cTn>
                              </p:par>
                              <p:par>
                                <p:cTn id="83" presetID="3" presetClass="entr" presetSubtype="10" fill="hold"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linds(horizontal)">
                                      <p:cBhvr>
                                        <p:cTn id="85" dur="500"/>
                                        <p:tgtEl>
                                          <p:spTgt spid="22"/>
                                        </p:tgtEl>
                                      </p:cBhvr>
                                    </p:animEffect>
                                  </p:childTnLst>
                                </p:cTn>
                              </p:par>
                            </p:childTnLst>
                          </p:cTn>
                        </p:par>
                      </p:childTnLst>
                    </p:cTn>
                  </p:par>
                  <p:par>
                    <p:cTn id="86" fill="hold">
                      <p:stCondLst>
                        <p:cond delay="indefinite"/>
                      </p:stCondLst>
                      <p:childTnLst>
                        <p:par>
                          <p:cTn id="87" fill="hold">
                            <p:stCondLst>
                              <p:cond delay="0"/>
                            </p:stCondLst>
                            <p:childTnLst>
                              <p:par>
                                <p:cTn id="88" presetID="29" presetClass="entr" presetSubtype="0" fill="hold" grpId="0" nodeType="click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p:cTn id="90" dur="1000" fill="hold"/>
                                        <p:tgtEl>
                                          <p:spTgt spid="10"/>
                                        </p:tgtEl>
                                        <p:attrNameLst>
                                          <p:attrName>ppt_x</p:attrName>
                                        </p:attrNameLst>
                                      </p:cBhvr>
                                      <p:tavLst>
                                        <p:tav tm="0">
                                          <p:val>
                                            <p:strVal val="#ppt_x-.2"/>
                                          </p:val>
                                        </p:tav>
                                        <p:tav tm="100000">
                                          <p:val>
                                            <p:strVal val="#ppt_x"/>
                                          </p:val>
                                        </p:tav>
                                      </p:tavLst>
                                    </p:anim>
                                    <p:anim calcmode="lin" valueType="num">
                                      <p:cBhvr>
                                        <p:cTn id="91"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2" dur="1000"/>
                                        <p:tgtEl>
                                          <p:spTgt spid="10"/>
                                        </p:tgtEl>
                                      </p:cBhvr>
                                    </p:animEffect>
                                  </p:childTnLst>
                                </p:cTn>
                              </p:par>
                              <p:par>
                                <p:cTn id="93" presetID="29" presetClass="entr" presetSubtype="0"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p:cTn id="95" dur="1000" fill="hold"/>
                                        <p:tgtEl>
                                          <p:spTgt spid="24"/>
                                        </p:tgtEl>
                                        <p:attrNameLst>
                                          <p:attrName>ppt_x</p:attrName>
                                        </p:attrNameLst>
                                      </p:cBhvr>
                                      <p:tavLst>
                                        <p:tav tm="0">
                                          <p:val>
                                            <p:strVal val="#ppt_x-.2"/>
                                          </p:val>
                                        </p:tav>
                                        <p:tav tm="100000">
                                          <p:val>
                                            <p:strVal val="#ppt_x"/>
                                          </p:val>
                                        </p:tav>
                                      </p:tavLst>
                                    </p:anim>
                                    <p:anim calcmode="lin" valueType="num">
                                      <p:cBhvr>
                                        <p:cTn id="96" dur="1000" fill="hold"/>
                                        <p:tgtEl>
                                          <p:spTgt spid="24"/>
                                        </p:tgtEl>
                                        <p:attrNameLst>
                                          <p:attrName>ppt_y</p:attrName>
                                        </p:attrNameLst>
                                      </p:cBhvr>
                                      <p:tavLst>
                                        <p:tav tm="0">
                                          <p:val>
                                            <p:strVal val="#ppt_y"/>
                                          </p:val>
                                        </p:tav>
                                        <p:tav tm="100000">
                                          <p:val>
                                            <p:strVal val="#ppt_y"/>
                                          </p:val>
                                        </p:tav>
                                      </p:tavLst>
                                    </p:anim>
                                    <p:animEffect transition="in" filter="wipe(right)" prLst="gradientSize: 0.1">
                                      <p:cBhvr>
                                        <p:cTn id="97" dur="1000"/>
                                        <p:tgtEl>
                                          <p:spTgt spid="24"/>
                                        </p:tgtEl>
                                      </p:cBhvr>
                                    </p:animEffect>
                                  </p:childTnLst>
                                </p:cTn>
                              </p:par>
                              <p:par>
                                <p:cTn id="98" presetID="3" presetClass="entr" presetSubtype="10" fill="hold" nodeType="with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blinds(horizontal)">
                                      <p:cBhvr>
                                        <p:cTn id="100" dur="500"/>
                                        <p:tgtEl>
                                          <p:spTgt spid="25"/>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blinds(horizontal)">
                                      <p:cBhvr>
                                        <p:cTn id="103" dur="500"/>
                                        <p:tgtEl>
                                          <p:spTgt spid="26"/>
                                        </p:tgtEl>
                                      </p:cBhvr>
                                    </p:animEffect>
                                  </p:childTnLst>
                                </p:cTn>
                              </p:par>
                              <p:par>
                                <p:cTn id="104" presetID="14" presetClass="entr" presetSubtype="10" fill="hold"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randombar(horizontal)">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29" presetClass="entr" presetSubtype="0" fill="hold" grpId="0" nodeType="clickEffect">
                                  <p:stCondLst>
                                    <p:cond delay="0"/>
                                  </p:stCondLst>
                                  <p:childTnLst>
                                    <p:set>
                                      <p:cBhvr>
                                        <p:cTn id="110" dur="1" fill="hold">
                                          <p:stCondLst>
                                            <p:cond delay="0"/>
                                          </p:stCondLst>
                                        </p:cTn>
                                        <p:tgtEl>
                                          <p:spTgt spid="39"/>
                                        </p:tgtEl>
                                        <p:attrNameLst>
                                          <p:attrName>style.visibility</p:attrName>
                                        </p:attrNameLst>
                                      </p:cBhvr>
                                      <p:to>
                                        <p:strVal val="visible"/>
                                      </p:to>
                                    </p:set>
                                    <p:anim calcmode="lin" valueType="num">
                                      <p:cBhvr>
                                        <p:cTn id="111" dur="1000" fill="hold"/>
                                        <p:tgtEl>
                                          <p:spTgt spid="39"/>
                                        </p:tgtEl>
                                        <p:attrNameLst>
                                          <p:attrName>ppt_x</p:attrName>
                                        </p:attrNameLst>
                                      </p:cBhvr>
                                      <p:tavLst>
                                        <p:tav tm="0">
                                          <p:val>
                                            <p:strVal val="#ppt_x-.2"/>
                                          </p:val>
                                        </p:tav>
                                        <p:tav tm="100000">
                                          <p:val>
                                            <p:strVal val="#ppt_x"/>
                                          </p:val>
                                        </p:tav>
                                      </p:tavLst>
                                    </p:anim>
                                    <p:anim calcmode="lin" valueType="num">
                                      <p:cBhvr>
                                        <p:cTn id="112" dur="1000" fill="hold"/>
                                        <p:tgtEl>
                                          <p:spTgt spid="39"/>
                                        </p:tgtEl>
                                        <p:attrNameLst>
                                          <p:attrName>ppt_y</p:attrName>
                                        </p:attrNameLst>
                                      </p:cBhvr>
                                      <p:tavLst>
                                        <p:tav tm="0">
                                          <p:val>
                                            <p:strVal val="#ppt_y"/>
                                          </p:val>
                                        </p:tav>
                                        <p:tav tm="100000">
                                          <p:val>
                                            <p:strVal val="#ppt_y"/>
                                          </p:val>
                                        </p:tav>
                                      </p:tavLst>
                                    </p:anim>
                                    <p:animEffect transition="in" filter="wipe(right)" prLst="gradientSize: 0.1">
                                      <p:cBhvr>
                                        <p:cTn id="113" dur="1000"/>
                                        <p:tgtEl>
                                          <p:spTgt spid="39"/>
                                        </p:tgtEl>
                                      </p:cBhvr>
                                    </p:animEffect>
                                  </p:childTnLst>
                                </p:cTn>
                              </p:par>
                              <p:par>
                                <p:cTn id="114" presetID="29" presetClass="entr" presetSubtype="0" fill="hold" grpId="0" nodeType="withEffect">
                                  <p:stCondLst>
                                    <p:cond delay="0"/>
                                  </p:stCondLst>
                                  <p:childTnLst>
                                    <p:set>
                                      <p:cBhvr>
                                        <p:cTn id="115" dur="1" fill="hold">
                                          <p:stCondLst>
                                            <p:cond delay="0"/>
                                          </p:stCondLst>
                                        </p:cTn>
                                        <p:tgtEl>
                                          <p:spTgt spid="9"/>
                                        </p:tgtEl>
                                        <p:attrNameLst>
                                          <p:attrName>style.visibility</p:attrName>
                                        </p:attrNameLst>
                                      </p:cBhvr>
                                      <p:to>
                                        <p:strVal val="visible"/>
                                      </p:to>
                                    </p:set>
                                    <p:anim calcmode="lin" valueType="num">
                                      <p:cBhvr>
                                        <p:cTn id="116" dur="1000" fill="hold"/>
                                        <p:tgtEl>
                                          <p:spTgt spid="9"/>
                                        </p:tgtEl>
                                        <p:attrNameLst>
                                          <p:attrName>ppt_x</p:attrName>
                                        </p:attrNameLst>
                                      </p:cBhvr>
                                      <p:tavLst>
                                        <p:tav tm="0">
                                          <p:val>
                                            <p:strVal val="#ppt_x-.2"/>
                                          </p:val>
                                        </p:tav>
                                        <p:tav tm="100000">
                                          <p:val>
                                            <p:strVal val="#ppt_x"/>
                                          </p:val>
                                        </p:tav>
                                      </p:tavLst>
                                    </p:anim>
                                    <p:anim calcmode="lin" valueType="num">
                                      <p:cBhvr>
                                        <p:cTn id="117"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18" dur="1000"/>
                                        <p:tgtEl>
                                          <p:spTgt spid="9"/>
                                        </p:tgtEl>
                                      </p:cBhvr>
                                    </p:animEffect>
                                  </p:childTnLst>
                                </p:cTn>
                              </p:par>
                              <p:par>
                                <p:cTn id="119" presetID="29" presetClass="entr" presetSubtype="0" fill="hold" grpId="0" nodeType="withEffect">
                                  <p:stCondLst>
                                    <p:cond delay="0"/>
                                  </p:stCondLst>
                                  <p:childTnLst>
                                    <p:set>
                                      <p:cBhvr>
                                        <p:cTn id="120" dur="1" fill="hold">
                                          <p:stCondLst>
                                            <p:cond delay="0"/>
                                          </p:stCondLst>
                                        </p:cTn>
                                        <p:tgtEl>
                                          <p:spTgt spid="38"/>
                                        </p:tgtEl>
                                        <p:attrNameLst>
                                          <p:attrName>style.visibility</p:attrName>
                                        </p:attrNameLst>
                                      </p:cBhvr>
                                      <p:to>
                                        <p:strVal val="visible"/>
                                      </p:to>
                                    </p:set>
                                    <p:anim calcmode="lin" valueType="num">
                                      <p:cBhvr>
                                        <p:cTn id="121" dur="1000" fill="hold"/>
                                        <p:tgtEl>
                                          <p:spTgt spid="38"/>
                                        </p:tgtEl>
                                        <p:attrNameLst>
                                          <p:attrName>ppt_x</p:attrName>
                                        </p:attrNameLst>
                                      </p:cBhvr>
                                      <p:tavLst>
                                        <p:tav tm="0">
                                          <p:val>
                                            <p:strVal val="#ppt_x-.2"/>
                                          </p:val>
                                        </p:tav>
                                        <p:tav tm="100000">
                                          <p:val>
                                            <p:strVal val="#ppt_x"/>
                                          </p:val>
                                        </p:tav>
                                      </p:tavLst>
                                    </p:anim>
                                    <p:anim calcmode="lin" valueType="num">
                                      <p:cBhvr>
                                        <p:cTn id="122" dur="1000" fill="hold"/>
                                        <p:tgtEl>
                                          <p:spTgt spid="38"/>
                                        </p:tgtEl>
                                        <p:attrNameLst>
                                          <p:attrName>ppt_y</p:attrName>
                                        </p:attrNameLst>
                                      </p:cBhvr>
                                      <p:tavLst>
                                        <p:tav tm="0">
                                          <p:val>
                                            <p:strVal val="#ppt_y"/>
                                          </p:val>
                                        </p:tav>
                                        <p:tav tm="100000">
                                          <p:val>
                                            <p:strVal val="#ppt_y"/>
                                          </p:val>
                                        </p:tav>
                                      </p:tavLst>
                                    </p:anim>
                                    <p:animEffect transition="in" filter="wipe(right)" prLst="gradientSize: 0.1">
                                      <p:cBhvr>
                                        <p:cTn id="123" dur="1000"/>
                                        <p:tgtEl>
                                          <p:spTgt spid="38"/>
                                        </p:tgtEl>
                                      </p:cBhvr>
                                    </p:animEffect>
                                  </p:childTnLst>
                                </p:cTn>
                              </p:par>
                              <p:par>
                                <p:cTn id="124" presetID="29" presetClass="entr" presetSubtype="0" fill="hold" grpId="0" nodeType="withEffect">
                                  <p:stCondLst>
                                    <p:cond delay="0"/>
                                  </p:stCondLst>
                                  <p:childTnLst>
                                    <p:set>
                                      <p:cBhvr>
                                        <p:cTn id="125" dur="1" fill="hold">
                                          <p:stCondLst>
                                            <p:cond delay="0"/>
                                          </p:stCondLst>
                                        </p:cTn>
                                        <p:tgtEl>
                                          <p:spTgt spid="14"/>
                                        </p:tgtEl>
                                        <p:attrNameLst>
                                          <p:attrName>style.visibility</p:attrName>
                                        </p:attrNameLst>
                                      </p:cBhvr>
                                      <p:to>
                                        <p:strVal val="visible"/>
                                      </p:to>
                                    </p:set>
                                    <p:anim calcmode="lin" valueType="num">
                                      <p:cBhvr>
                                        <p:cTn id="126" dur="1000" fill="hold"/>
                                        <p:tgtEl>
                                          <p:spTgt spid="14"/>
                                        </p:tgtEl>
                                        <p:attrNameLst>
                                          <p:attrName>ppt_x</p:attrName>
                                        </p:attrNameLst>
                                      </p:cBhvr>
                                      <p:tavLst>
                                        <p:tav tm="0">
                                          <p:val>
                                            <p:strVal val="#ppt_x-.2"/>
                                          </p:val>
                                        </p:tav>
                                        <p:tav tm="100000">
                                          <p:val>
                                            <p:strVal val="#ppt_x"/>
                                          </p:val>
                                        </p:tav>
                                      </p:tavLst>
                                    </p:anim>
                                    <p:anim calcmode="lin" valueType="num">
                                      <p:cBhvr>
                                        <p:cTn id="127"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28" dur="1000"/>
                                        <p:tgtEl>
                                          <p:spTgt spid="14"/>
                                        </p:tgtEl>
                                      </p:cBhvr>
                                    </p:animEffect>
                                  </p:childTnLst>
                                </p:cTn>
                              </p:par>
                              <p:par>
                                <p:cTn id="129" presetID="3" presetClass="entr" presetSubtype="10" fill="hold" nodeType="withEffect">
                                  <p:stCondLst>
                                    <p:cond delay="0"/>
                                  </p:stCondLst>
                                  <p:childTnLst>
                                    <p:set>
                                      <p:cBhvr>
                                        <p:cTn id="130" dur="1" fill="hold">
                                          <p:stCondLst>
                                            <p:cond delay="0"/>
                                          </p:stCondLst>
                                        </p:cTn>
                                        <p:tgtEl>
                                          <p:spTgt spid="16"/>
                                        </p:tgtEl>
                                        <p:attrNameLst>
                                          <p:attrName>style.visibility</p:attrName>
                                        </p:attrNameLst>
                                      </p:cBhvr>
                                      <p:to>
                                        <p:strVal val="visible"/>
                                      </p:to>
                                    </p:set>
                                    <p:animEffect transition="in" filter="blinds(horizontal)">
                                      <p:cBhvr>
                                        <p:cTn id="131" dur="500"/>
                                        <p:tgtEl>
                                          <p:spTgt spid="16"/>
                                        </p:tgtEl>
                                      </p:cBhvr>
                                    </p:animEffect>
                                  </p:childTnLst>
                                </p:cTn>
                              </p:par>
                              <p:par>
                                <p:cTn id="132" presetID="3" presetClass="entr" presetSubtype="10" fill="hold" grpId="0" nodeType="withEffect">
                                  <p:stCondLst>
                                    <p:cond delay="0"/>
                                  </p:stCondLst>
                                  <p:childTnLst>
                                    <p:set>
                                      <p:cBhvr>
                                        <p:cTn id="133" dur="1" fill="hold">
                                          <p:stCondLst>
                                            <p:cond delay="0"/>
                                          </p:stCondLst>
                                        </p:cTn>
                                        <p:tgtEl>
                                          <p:spTgt spid="15"/>
                                        </p:tgtEl>
                                        <p:attrNameLst>
                                          <p:attrName>style.visibility</p:attrName>
                                        </p:attrNameLst>
                                      </p:cBhvr>
                                      <p:to>
                                        <p:strVal val="visible"/>
                                      </p:to>
                                    </p:set>
                                    <p:animEffect transition="in" filter="blinds(horizontal)">
                                      <p:cBhvr>
                                        <p:cTn id="134" dur="500"/>
                                        <p:tgtEl>
                                          <p:spTgt spid="15"/>
                                        </p:tgtEl>
                                      </p:cBhvr>
                                    </p:animEffect>
                                  </p:childTnLst>
                                </p:cTn>
                              </p:par>
                              <p:par>
                                <p:cTn id="135" presetID="14" presetClass="entr" presetSubtype="10" fill="hold" grpId="0" nodeType="withEffect">
                                  <p:stCondLst>
                                    <p:cond delay="0"/>
                                  </p:stCondLst>
                                  <p:childTnLst>
                                    <p:set>
                                      <p:cBhvr>
                                        <p:cTn id="136" dur="1" fill="hold">
                                          <p:stCondLst>
                                            <p:cond delay="0"/>
                                          </p:stCondLst>
                                        </p:cTn>
                                        <p:tgtEl>
                                          <p:spTgt spid="29"/>
                                        </p:tgtEl>
                                        <p:attrNameLst>
                                          <p:attrName>style.visibility</p:attrName>
                                        </p:attrNameLst>
                                      </p:cBhvr>
                                      <p:to>
                                        <p:strVal val="visible"/>
                                      </p:to>
                                    </p:set>
                                    <p:animEffect transition="in" filter="randombar(horizontal)">
                                      <p:cBhvr>
                                        <p:cTn id="137" dur="500"/>
                                        <p:tgtEl>
                                          <p:spTgt spid="29"/>
                                        </p:tgtEl>
                                      </p:cBhvr>
                                    </p:animEffect>
                                  </p:childTnLst>
                                </p:cTn>
                              </p:par>
                              <p:par>
                                <p:cTn id="138" presetID="14" presetClass="entr" presetSubtype="10" fill="hold" nodeType="withEffect">
                                  <p:stCondLst>
                                    <p:cond delay="0"/>
                                  </p:stCondLst>
                                  <p:childTnLst>
                                    <p:set>
                                      <p:cBhvr>
                                        <p:cTn id="139" dur="1" fill="hold">
                                          <p:stCondLst>
                                            <p:cond delay="0"/>
                                          </p:stCondLst>
                                        </p:cTn>
                                        <p:tgtEl>
                                          <p:spTgt spid="37"/>
                                        </p:tgtEl>
                                        <p:attrNameLst>
                                          <p:attrName>style.visibility</p:attrName>
                                        </p:attrNameLst>
                                      </p:cBhvr>
                                      <p:to>
                                        <p:strVal val="visible"/>
                                      </p:to>
                                    </p:set>
                                    <p:animEffect transition="in" filter="randombar(horizontal)">
                                      <p:cBhvr>
                                        <p:cTn id="140" dur="500"/>
                                        <p:tgtEl>
                                          <p:spTgt spid="37"/>
                                        </p:tgtEl>
                                      </p:cBhvr>
                                    </p:animEffect>
                                  </p:childTnLst>
                                </p:cTn>
                              </p:par>
                            </p:childTnLst>
                          </p:cTn>
                        </p:par>
                      </p:childTnLst>
                    </p:cTn>
                  </p:par>
                  <p:par>
                    <p:cTn id="141" fill="hold">
                      <p:stCondLst>
                        <p:cond delay="indefinite"/>
                      </p:stCondLst>
                      <p:childTnLst>
                        <p:par>
                          <p:cTn id="142" fill="hold">
                            <p:stCondLst>
                              <p:cond delay="0"/>
                            </p:stCondLst>
                            <p:childTnLst>
                              <p:par>
                                <p:cTn id="143" presetID="29" presetClass="entr" presetSubtype="0" fill="hold" grpId="0" nodeType="clickEffect">
                                  <p:stCondLst>
                                    <p:cond delay="0"/>
                                  </p:stCondLst>
                                  <p:childTnLst>
                                    <p:set>
                                      <p:cBhvr>
                                        <p:cTn id="144" dur="1" fill="hold">
                                          <p:stCondLst>
                                            <p:cond delay="0"/>
                                          </p:stCondLst>
                                        </p:cTn>
                                        <p:tgtEl>
                                          <p:spTgt spid="40"/>
                                        </p:tgtEl>
                                        <p:attrNameLst>
                                          <p:attrName>style.visibility</p:attrName>
                                        </p:attrNameLst>
                                      </p:cBhvr>
                                      <p:to>
                                        <p:strVal val="visible"/>
                                      </p:to>
                                    </p:set>
                                    <p:anim calcmode="lin" valueType="num">
                                      <p:cBhvr>
                                        <p:cTn id="145" dur="1000" fill="hold"/>
                                        <p:tgtEl>
                                          <p:spTgt spid="40"/>
                                        </p:tgtEl>
                                        <p:attrNameLst>
                                          <p:attrName>ppt_x</p:attrName>
                                        </p:attrNameLst>
                                      </p:cBhvr>
                                      <p:tavLst>
                                        <p:tav tm="0">
                                          <p:val>
                                            <p:strVal val="#ppt_x-.2"/>
                                          </p:val>
                                        </p:tav>
                                        <p:tav tm="100000">
                                          <p:val>
                                            <p:strVal val="#ppt_x"/>
                                          </p:val>
                                        </p:tav>
                                      </p:tavLst>
                                    </p:anim>
                                    <p:anim calcmode="lin" valueType="num">
                                      <p:cBhvr>
                                        <p:cTn id="146"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147"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animBg="1"/>
      <p:bldP spid="12" grpId="0"/>
      <p:bldP spid="14" grpId="0" animBg="1"/>
      <p:bldP spid="15" grpId="0"/>
      <p:bldP spid="17" grpId="0" animBg="1"/>
      <p:bldP spid="18" grpId="0"/>
      <p:bldP spid="20" grpId="0"/>
      <p:bldP spid="21" grpId="0" animBg="1"/>
      <p:bldP spid="23" grpId="0"/>
      <p:bldP spid="24" grpId="0" animBg="1"/>
      <p:bldP spid="26" grpId="0"/>
      <p:bldP spid="28" grpId="0" animBg="1"/>
      <p:bldP spid="29" grpId="0" animBg="1"/>
      <p:bldP spid="30" grpId="0" animBg="1"/>
      <p:bldP spid="32" grpId="0"/>
      <p:bldP spid="34" grpId="0"/>
      <p:bldP spid="38"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547664" y="4365104"/>
            <a:ext cx="7560840" cy="1584176"/>
          </a:xfrm>
        </p:spPr>
        <p:txBody>
          <a:bodyPr>
            <a:normAutofit/>
          </a:bodyPr>
          <a:lstStyle/>
          <a:p>
            <a:r>
              <a:rPr lang="tr-TR" b="1" dirty="0"/>
              <a:t>3362 ORTAÖĞRETİM KURUMU AĞ ALTYAPISI </a:t>
            </a:r>
            <a:r>
              <a:rPr lang="tr-TR" b="1" dirty="0" smtClean="0"/>
              <a:t>KURULUMU İŞ KALEMLERİ</a:t>
            </a:r>
            <a:endParaRPr lang="tr-TR" b="1" dirty="0"/>
          </a:p>
        </p:txBody>
      </p:sp>
      <p:sp>
        <p:nvSpPr>
          <p:cNvPr id="3" name="Metin kutusu 2"/>
          <p:cNvSpPr txBox="1"/>
          <p:nvPr/>
        </p:nvSpPr>
        <p:spPr>
          <a:xfrm>
            <a:off x="5793166" y="3501008"/>
            <a:ext cx="3192284" cy="646331"/>
          </a:xfrm>
          <a:prstGeom prst="rect">
            <a:avLst/>
          </a:prstGeom>
          <a:noFill/>
        </p:spPr>
        <p:txBody>
          <a:bodyPr wrap="none" rtlCol="0">
            <a:spAutoFit/>
          </a:bodyPr>
          <a:lstStyle/>
          <a:p>
            <a:r>
              <a:rPr lang="tr-TR" b="1" dirty="0" smtClean="0">
                <a:latin typeface="Times New Roman" pitchFamily="18" charset="0"/>
                <a:cs typeface="Times New Roman" pitchFamily="18" charset="0"/>
              </a:rPr>
              <a:t>Yenilik ve Eğitim Teknolojileri</a:t>
            </a:r>
          </a:p>
          <a:p>
            <a:pPr algn="ctr"/>
            <a:r>
              <a:rPr lang="tr-TR" b="1" dirty="0" smtClean="0">
                <a:latin typeface="Times New Roman" pitchFamily="18" charset="0"/>
                <a:cs typeface="Times New Roman" pitchFamily="18" charset="0"/>
              </a:rPr>
              <a:t> Genel Müdürlüğü</a:t>
            </a:r>
            <a:endParaRPr lang="tr-TR" b="1" dirty="0">
              <a:latin typeface="Times New Roman" pitchFamily="18" charset="0"/>
              <a:cs typeface="Times New Roman" pitchFamily="18" charset="0"/>
            </a:endParaRPr>
          </a:p>
        </p:txBody>
      </p:sp>
      <p:pic>
        <p:nvPicPr>
          <p:cNvPr id="4" name="3 Resim" descr="FATIH-LOGO.png"/>
          <p:cNvPicPr>
            <a:picLocks noChangeAspect="1"/>
          </p:cNvPicPr>
          <p:nvPr/>
        </p:nvPicPr>
        <p:blipFill>
          <a:blip r:embed="rId2" cstate="print"/>
          <a:stretch>
            <a:fillRect/>
          </a:stretch>
        </p:blipFill>
        <p:spPr>
          <a:xfrm>
            <a:off x="157728" y="44624"/>
            <a:ext cx="2038008" cy="14401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53313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Belge" ma:contentTypeID="0x01010010174D3A9199E9468B00C0975BF03339" ma:contentTypeVersion="0" ma:contentTypeDescription="Yeni belge oluşturun." ma:contentTypeScope="" ma:versionID="e8cdba95cbbd893b037d85e6a42a10e8">
  <xsd:schema xmlns:xsd="http://www.w3.org/2001/XMLSchema" xmlns:xs="http://www.w3.org/2001/XMLSchema" xmlns:p="http://schemas.microsoft.com/office/2006/metadata/properties" targetNamespace="http://schemas.microsoft.com/office/2006/metadata/properties" ma:root="true" ma:fieldsID="58095ecd7aea3e31838633d5a04a19c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C9DA0A-4C0D-4CCE-BBE2-47BD429DF30A}">
  <ds:schemaRefs>
    <ds:schemaRef ds:uri="http://schemas.microsoft.com/sharepoint/v3/contenttype/forms"/>
  </ds:schemaRefs>
</ds:datastoreItem>
</file>

<file path=customXml/itemProps2.xml><?xml version="1.0" encoding="utf-8"?>
<ds:datastoreItem xmlns:ds="http://schemas.openxmlformats.org/officeDocument/2006/customXml" ds:itemID="{E250AC51-BDEE-4E52-BEBC-2E02C735BA1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8ADDDEB-6133-409B-80AA-10C2224E6E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545</Words>
  <Application>Microsoft Office PowerPoint</Application>
  <PresentationFormat>Ekran Gösterisi (4:3)</PresentationFormat>
  <Paragraphs>130</Paragraphs>
  <Slides>12</Slides>
  <Notes>3</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3362 ORTAÖĞRETİM KURUMU AĞ ALTYAPISI KURULUMU İŞİ BİLGİLENDİRME SEMİNERİ</vt:lpstr>
      <vt:lpstr>PowerPoint Sunusu</vt:lpstr>
      <vt:lpstr>PowerPoint Sunusu</vt:lpstr>
      <vt:lpstr>PowerPoint Sunusu</vt:lpstr>
      <vt:lpstr>PowerPoint Sunusu</vt:lpstr>
      <vt:lpstr>PowerPoint Sunusu</vt:lpstr>
      <vt:lpstr>PowerPoint Sunusu</vt:lpstr>
      <vt:lpstr>PowerPoint Sunusu</vt:lpstr>
      <vt:lpstr>3362 ORTAÖĞRETİM KURUMU AĞ ALTYAPISI KURULUMU İŞ KALEMLERİ</vt:lpstr>
      <vt:lpstr>Bir Okuldaki İş Kalemleri</vt:lpstr>
      <vt:lpstr>Bir Okuldaki İş Kalemleri</vt:lpstr>
      <vt:lpstr>Bir Okuldaki İş Kalemleri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2012-12-21T22:52:20Z</dcterms:created>
  <dcterms:modified xsi:type="dcterms:W3CDTF">2014-01-20T09:25:37Z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0x01010010174D3A9199E9468B00C0975BF03339</vt:lpwstr>
  </property>
</Properties>
</file>